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1" r:id="rId5"/>
    <p:sldId id="256" r:id="rId6"/>
    <p:sldId id="257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66"/>
    <a:srgbClr val="CC00FF"/>
    <a:srgbClr val="C4FF3F"/>
    <a:srgbClr val="FF00FF"/>
    <a:srgbClr val="FF3FA4"/>
    <a:srgbClr val="FF3399"/>
    <a:srgbClr val="FC0949"/>
    <a:srgbClr val="40FEA4"/>
    <a:srgbClr val="05D9B1"/>
    <a:srgbClr val="3FFF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E59824-5354-417F-A85B-CF24E1E21430}" v="1274" dt="2022-10-04T08:42:11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5/10/relationships/revisionInfo" Target="revisionInfo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39BFC-9157-98E8-A078-97403240F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0C8A7-85A6-D811-9BE1-84D408235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A82F4-C8E1-F1C8-F3B7-54FF5F2E6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0760D-EABE-E928-E237-F0084D1C1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CCC23-2746-7E79-B5E7-CAE817991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037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6A275-3780-D30B-502A-A1FF8C43A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F6655C-7149-FC24-8B4F-DB39E556AF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EDED9-B938-E51E-DAA8-E6D51CCA1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7DBF9-85B2-8D9D-A68C-F913C01F4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D5169-ABFB-022D-EC3B-DF2C40CB8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5707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D25B9E-09FD-7E63-2810-ABAF053F3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BA036C-563F-3CD7-A4E4-0C3B741AB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C4788-76B7-87FF-4B76-21892C55A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FCF2B-419F-FE7F-6E8A-1B7F83BB9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A9D3F-DB8A-F0EC-349A-D85F1C6E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495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A2B72-EB5D-3D75-F99E-D773C42E0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79936-C97B-BFE8-BFD9-A4D39A544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00EE7-90AB-019D-5FC4-21681739A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8DB24-9898-63AE-7D52-C454A73DE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DF370-E73B-A275-F53C-02A952BA9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0064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E5D5E-0B04-368C-84B8-41C91C97F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E0FBB-9CB4-7D94-59B2-A81DE458A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B7E21-E37A-369C-1C33-98A17D329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B4543-7365-029F-B5C6-901F32A2C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89D93-47A7-377D-48F0-AC45A8240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16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A75E-6D3E-2FB9-9970-853244560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6A0F9-3FB5-A5CE-2A9D-3021C4681B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919FD3-F64F-630E-2A27-EB7A07AD6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D0247-5E4D-4DBE-49C8-A904534E9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9F2C7C-3C7E-9692-5563-1F3E9C505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3C7563-5FA4-92DE-F1ED-20D36694A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1311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B32D5-DCCA-C616-9181-C16CC8D74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C4E97-0707-60F0-AF8F-61C1124FB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2A9E2-881A-E063-E3BC-7BFAB8C07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F8F978-8E5A-5B82-428D-4FB065F534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2C9A69-A944-9BDC-C9A2-406CFF48A3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29516D-64ED-E258-73B1-F30C02F0C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6C9121-8CED-DA53-3F2B-6714D42A0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3E82E6-CAD7-C95F-9E9F-78F8BAAEC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829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DCA2E-EEA9-27F6-C487-386C789AC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A58408-92C1-406D-BD60-C81F2556D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A81C58-64E3-7537-281E-06F681464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A8A7E-BCB0-A52E-EE3F-9983368C7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3969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F76B49-9801-883C-A29B-B81415AD4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5EFD1B-C44A-A400-A281-CD2DDBB32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936CFB-EEE0-6DF8-8FE1-6845466B6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4912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256EA-D238-FF05-8E08-4C1528AB4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07D7A-58F2-BF25-BDC9-451D7BC45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FB3DD-2C04-6C73-7E75-00FBC41A52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BD2C64-B8F3-CDFB-E4E0-E17094D7D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CB3A6-0CF4-FC7B-78CD-2619D139C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FB5C69-C1A2-05F5-5D6F-90F11E53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432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FC017-09B4-B1EF-2F24-FC65CF405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B842E0-C708-5BDC-CEB7-1CE6FF9E56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7E3AB-836A-8A10-E901-E89252E2B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C6180-7E93-7865-A46C-48A60EF2E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EED1BE-6DA9-57AA-F484-FF19B665A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5D6F7-8980-0551-FB89-AD20A25C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3020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80B098-0667-ECEE-46F2-875E04017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80021-5A51-91CC-6928-EAA377B7B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6A80C-0FC0-2B18-691F-00DA5EFC6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466D5-0B90-406B-913F-95C7E842D630}" type="datetimeFigureOut">
              <a:rPr lang="en-GB" smtClean="0"/>
              <a:t>04/10/2022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B031D-B751-8D32-2CE4-62BAD7D29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EF0EE-129B-365C-736C-D8249A0CE1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31CBD-3071-4918-9BD6-DD228AC61F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3505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sv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video" Target="../media/media1.mp4"/><Relationship Id="rId16" Type="http://schemas.openxmlformats.org/officeDocument/2006/relationships/image" Target="../media/image17.svg"/><Relationship Id="rId20" Type="http://schemas.microsoft.com/office/2007/relationships/hdphoto" Target="../media/hdphoto1.wdp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11" Type="http://schemas.openxmlformats.org/officeDocument/2006/relationships/image" Target="../media/image8.svg"/><Relationship Id="rId5" Type="http://schemas.openxmlformats.org/officeDocument/2006/relationships/image" Target="../media/image10.svg"/><Relationship Id="rId15" Type="http://schemas.openxmlformats.org/officeDocument/2006/relationships/image" Target="../media/image16.png"/><Relationship Id="rId10" Type="http://schemas.openxmlformats.org/officeDocument/2006/relationships/image" Target="../media/image7.png"/><Relationship Id="rId19" Type="http://schemas.openxmlformats.org/officeDocument/2006/relationships/image" Target="../media/image20.png"/><Relationship Id="rId4" Type="http://schemas.openxmlformats.org/officeDocument/2006/relationships/image" Target="../media/image9.png"/><Relationship Id="rId9" Type="http://schemas.openxmlformats.org/officeDocument/2006/relationships/image" Target="../media/image6.svg"/><Relationship Id="rId14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svg"/><Relationship Id="rId12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22.svg"/><Relationship Id="rId5" Type="http://schemas.openxmlformats.org/officeDocument/2006/relationships/image" Target="../media/image10.svg"/><Relationship Id="rId10" Type="http://schemas.openxmlformats.org/officeDocument/2006/relationships/image" Target="../media/image21.png"/><Relationship Id="rId4" Type="http://schemas.openxmlformats.org/officeDocument/2006/relationships/image" Target="../media/image9.png"/><Relationship Id="rId9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7.jpg"/><Relationship Id="rId18" Type="http://schemas.openxmlformats.org/officeDocument/2006/relationships/hyperlink" Target="http://www.dribbble.com/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svg"/><Relationship Id="rId12" Type="http://schemas.openxmlformats.org/officeDocument/2006/relationships/image" Target="../media/image13.png"/><Relationship Id="rId17" Type="http://schemas.openxmlformats.org/officeDocument/2006/relationships/hyperlink" Target="http://www.storyset.com/" TargetMode="External"/><Relationship Id="rId2" Type="http://schemas.openxmlformats.org/officeDocument/2006/relationships/video" Target="../media/media1.mp4"/><Relationship Id="rId16" Type="http://schemas.openxmlformats.org/officeDocument/2006/relationships/hyperlink" Target="http://www.dafont.com/" TargetMode="External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26.svg"/><Relationship Id="rId5" Type="http://schemas.openxmlformats.org/officeDocument/2006/relationships/image" Target="../media/image10.svg"/><Relationship Id="rId15" Type="http://schemas.openxmlformats.org/officeDocument/2006/relationships/hyperlink" Target="https://fr.freepik.com/" TargetMode="External"/><Relationship Id="rId10" Type="http://schemas.openxmlformats.org/officeDocument/2006/relationships/image" Target="../media/image25.png"/><Relationship Id="rId19" Type="http://schemas.openxmlformats.org/officeDocument/2006/relationships/hyperlink" Target="https://jacekjeznach.com/" TargetMode="External"/><Relationship Id="rId4" Type="http://schemas.openxmlformats.org/officeDocument/2006/relationships/image" Target="../media/image9.png"/><Relationship Id="rId9" Type="http://schemas.openxmlformats.org/officeDocument/2006/relationships/image" Target="../media/image24.svg"/><Relationship Id="rId14" Type="http://schemas.openxmlformats.org/officeDocument/2006/relationships/image" Target="../media/image2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386D15B-16D1-20C5-B764-B693785914D8}"/>
              </a:ext>
            </a:extLst>
          </p:cNvPr>
          <p:cNvSpPr txBox="1"/>
          <p:nvPr/>
        </p:nvSpPr>
        <p:spPr>
          <a:xfrm>
            <a:off x="828632" y="-5133675"/>
            <a:ext cx="460895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spc="-300" dirty="0">
                <a:solidFill>
                  <a:schemeClr val="bg1"/>
                </a:solidFill>
                <a:latin typeface="Helvetica" pitchFamily="2" charset="0"/>
              </a:rPr>
              <a:t>Hello,</a:t>
            </a:r>
          </a:p>
          <a:p>
            <a:r>
              <a:rPr lang="en-GB" sz="5400" spc="-300" dirty="0">
                <a:solidFill>
                  <a:schemeClr val="bg1"/>
                </a:solidFill>
                <a:latin typeface="Helvetica" pitchFamily="2" charset="0"/>
              </a:rPr>
              <a:t>Welcome to my </a:t>
            </a:r>
          </a:p>
          <a:p>
            <a:r>
              <a:rPr lang="en-GB" sz="5400" spc="-300" dirty="0">
                <a:solidFill>
                  <a:schemeClr val="accent2"/>
                </a:solidFill>
                <a:latin typeface="Helvetica" pitchFamily="2" charset="0"/>
              </a:rPr>
              <a:t>PowerPoint</a:t>
            </a:r>
            <a:r>
              <a:rPr lang="en-GB" sz="5400" spc="-300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397FF6-A1FA-6358-D30F-06AA7CFCCDE0}"/>
              </a:ext>
            </a:extLst>
          </p:cNvPr>
          <p:cNvSpPr/>
          <p:nvPr/>
        </p:nvSpPr>
        <p:spPr>
          <a:xfrm>
            <a:off x="-1180446" y="0"/>
            <a:ext cx="76511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273C73-A30F-738E-C0D8-5E3F1D4F5CDA}"/>
              </a:ext>
            </a:extLst>
          </p:cNvPr>
          <p:cNvSpPr txBox="1"/>
          <p:nvPr/>
        </p:nvSpPr>
        <p:spPr>
          <a:xfrm>
            <a:off x="442552" y="-6594878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&lt;body&gt;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C1B2EC-6CD6-3176-7BD7-5C9B4AD33334}"/>
              </a:ext>
            </a:extLst>
          </p:cNvPr>
          <p:cNvSpPr txBox="1"/>
          <p:nvPr/>
        </p:nvSpPr>
        <p:spPr>
          <a:xfrm>
            <a:off x="557437" y="-648168"/>
            <a:ext cx="1210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&lt;/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body</a:t>
            </a:r>
            <a:r>
              <a:rPr lang="en-GB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E690C-9A17-26C3-47FD-1C8D3E8EB4BC}"/>
              </a:ext>
            </a:extLst>
          </p:cNvPr>
          <p:cNvSpPr txBox="1"/>
          <p:nvPr/>
        </p:nvSpPr>
        <p:spPr>
          <a:xfrm>
            <a:off x="828632" y="-5494086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    h</a:t>
            </a:r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Bell MT" panose="02020503060305020303" pitchFamily="18" charset="0"/>
              </a:rPr>
              <a:t>1 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70307E-326F-FFF0-F215-7E27D9CD0148}"/>
              </a:ext>
            </a:extLst>
          </p:cNvPr>
          <p:cNvSpPr txBox="1"/>
          <p:nvPr/>
        </p:nvSpPr>
        <p:spPr>
          <a:xfrm>
            <a:off x="4206314" y="-3119047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&lt;/h</a:t>
            </a:r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Bell MT" panose="02020503060305020303" pitchFamily="18" charset="0"/>
              </a:rPr>
              <a:t>1 </a:t>
            </a:r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64EAEA-EF6F-1BB3-B6DC-036D5FE48D93}"/>
              </a:ext>
            </a:extLst>
          </p:cNvPr>
          <p:cNvSpPr txBox="1"/>
          <p:nvPr/>
        </p:nvSpPr>
        <p:spPr>
          <a:xfrm>
            <a:off x="968591" y="-2548352"/>
            <a:ext cx="4152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Ynov</a:t>
            </a:r>
            <a:r>
              <a: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 Student / Dev Mobile IOT  /  Backend Dev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A3A6BD8-AB15-77EE-EB1E-79AA604617A7}"/>
              </a:ext>
            </a:extLst>
          </p:cNvPr>
          <p:cNvGrpSpPr/>
          <p:nvPr/>
        </p:nvGrpSpPr>
        <p:grpSpPr>
          <a:xfrm>
            <a:off x="968591" y="-1576225"/>
            <a:ext cx="1873994" cy="506726"/>
            <a:chOff x="1559671" y="5682580"/>
            <a:chExt cx="1873994" cy="50672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A3558B2-9814-24DC-55B4-FBE72616653B}"/>
                </a:ext>
              </a:extLst>
            </p:cNvPr>
            <p:cNvSpPr/>
            <p:nvPr/>
          </p:nvSpPr>
          <p:spPr>
            <a:xfrm>
              <a:off x="1559671" y="5682580"/>
              <a:ext cx="1873994" cy="506726"/>
            </a:xfrm>
            <a:prstGeom prst="rect">
              <a:avLst/>
            </a:prstGeom>
            <a:noFill/>
            <a:ln w="28575">
              <a:solidFill>
                <a:srgbClr val="00F0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1C70518-5BD5-6E97-C216-DE967CC9117F}"/>
                </a:ext>
              </a:extLst>
            </p:cNvPr>
            <p:cNvSpPr txBox="1"/>
            <p:nvPr/>
          </p:nvSpPr>
          <p:spPr>
            <a:xfrm>
              <a:off x="1686189" y="5751277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pc="300" dirty="0">
                  <a:solidFill>
                    <a:srgbClr val="00F0D9"/>
                  </a:solidFill>
                  <a:latin typeface="Helvetica" pitchFamily="2" charset="0"/>
                </a:rPr>
                <a:t>Next Slide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26DE400-65B1-ADC8-40BA-A66B7F7FC08E}"/>
              </a:ext>
            </a:extLst>
          </p:cNvPr>
          <p:cNvGrpSpPr/>
          <p:nvPr/>
        </p:nvGrpSpPr>
        <p:grpSpPr>
          <a:xfrm>
            <a:off x="11957031" y="594513"/>
            <a:ext cx="3635876" cy="5607338"/>
            <a:chOff x="7438524" y="377132"/>
            <a:chExt cx="3775810" cy="584217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A1C2A9A-46A7-8A57-8A5F-3B6F12F22197}"/>
                </a:ext>
              </a:extLst>
            </p:cNvPr>
            <p:cNvGrpSpPr/>
            <p:nvPr/>
          </p:nvGrpSpPr>
          <p:grpSpPr>
            <a:xfrm>
              <a:off x="7438524" y="577826"/>
              <a:ext cx="3527641" cy="5641478"/>
              <a:chOff x="8271456" y="989158"/>
              <a:chExt cx="3260127" cy="5417763"/>
            </a:xfrm>
            <a:solidFill>
              <a:srgbClr val="0CFDD3"/>
            </a:solidFill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A20B44C-E34D-D23B-B2D4-321898366B04}"/>
                  </a:ext>
                </a:extLst>
              </p:cNvPr>
              <p:cNvSpPr/>
              <p:nvPr/>
            </p:nvSpPr>
            <p:spPr>
              <a:xfrm rot="19926339">
                <a:off x="9670147" y="989158"/>
                <a:ext cx="997782" cy="378249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0CFDD3"/>
                  </a:solidFill>
                </a:endParaRPr>
              </a:p>
            </p:txBody>
          </p:sp>
          <p:sp>
            <p:nvSpPr>
              <p:cNvPr id="18" name="Block Arc 17">
                <a:extLst>
                  <a:ext uri="{FF2B5EF4-FFF2-40B4-BE49-F238E27FC236}">
                    <a16:creationId xmlns:a16="http://schemas.microsoft.com/office/drawing/2014/main" id="{BE61E3D7-D1A4-96C8-0434-B5E999CEBF8A}"/>
                  </a:ext>
                </a:extLst>
              </p:cNvPr>
              <p:cNvSpPr/>
              <p:nvPr/>
            </p:nvSpPr>
            <p:spPr>
              <a:xfrm rot="8420300">
                <a:off x="8271456" y="3034425"/>
                <a:ext cx="3260127" cy="3372496"/>
              </a:xfrm>
              <a:prstGeom prst="blockArc">
                <a:avLst>
                  <a:gd name="adj1" fmla="val 11615244"/>
                  <a:gd name="adj2" fmla="val 21200219"/>
                  <a:gd name="adj3" fmla="val 3268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0CFDD3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9D38B7C-E360-E93B-349B-A66A694B0D3C}"/>
                </a:ext>
              </a:extLst>
            </p:cNvPr>
            <p:cNvGrpSpPr/>
            <p:nvPr/>
          </p:nvGrpSpPr>
          <p:grpSpPr>
            <a:xfrm>
              <a:off x="7954207" y="377132"/>
              <a:ext cx="3260127" cy="5417763"/>
              <a:chOff x="8271456" y="989158"/>
              <a:chExt cx="3260127" cy="5417763"/>
            </a:xfrm>
            <a:solidFill>
              <a:srgbClr val="FC0949"/>
            </a:solidFill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7874272-67D4-336C-13A1-DFC32C0AD1FC}"/>
                  </a:ext>
                </a:extLst>
              </p:cNvPr>
              <p:cNvSpPr/>
              <p:nvPr/>
            </p:nvSpPr>
            <p:spPr>
              <a:xfrm rot="19926339">
                <a:off x="9670147" y="989158"/>
                <a:ext cx="997782" cy="378249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Block Arc 13">
                <a:extLst>
                  <a:ext uri="{FF2B5EF4-FFF2-40B4-BE49-F238E27FC236}">
                    <a16:creationId xmlns:a16="http://schemas.microsoft.com/office/drawing/2014/main" id="{756E8F90-0457-9F3C-3CF0-048A0C6F8007}"/>
                  </a:ext>
                </a:extLst>
              </p:cNvPr>
              <p:cNvSpPr/>
              <p:nvPr/>
            </p:nvSpPr>
            <p:spPr>
              <a:xfrm rot="8420300">
                <a:off x="8271456" y="3034425"/>
                <a:ext cx="3260127" cy="3372496"/>
              </a:xfrm>
              <a:prstGeom prst="blockArc">
                <a:avLst>
                  <a:gd name="adj1" fmla="val 12241240"/>
                  <a:gd name="adj2" fmla="val 21313882"/>
                  <a:gd name="adj3" fmla="val 3155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3" name="Graphic 22" descr="Home outline">
            <a:extLst>
              <a:ext uri="{FF2B5EF4-FFF2-40B4-BE49-F238E27FC236}">
                <a16:creationId xmlns:a16="http://schemas.microsoft.com/office/drawing/2014/main" id="{7620C81F-89D5-2FDE-CF9A-566B6AE83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002953" y="2427424"/>
            <a:ext cx="410123" cy="410123"/>
          </a:xfrm>
          <a:prstGeom prst="rect">
            <a:avLst/>
          </a:prstGeom>
        </p:spPr>
      </p:pic>
      <p:pic>
        <p:nvPicPr>
          <p:cNvPr id="27" name="Graphic 26" descr="Caret Left with solid fill">
            <a:extLst>
              <a:ext uri="{FF2B5EF4-FFF2-40B4-BE49-F238E27FC236}">
                <a16:creationId xmlns:a16="http://schemas.microsoft.com/office/drawing/2014/main" id="{F62820A1-6DDB-EA3A-079F-F76B7BFC46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-897243" y="2988060"/>
            <a:ext cx="410123" cy="410123"/>
          </a:xfrm>
          <a:prstGeom prst="rect">
            <a:avLst/>
          </a:prstGeom>
        </p:spPr>
      </p:pic>
      <p:pic>
        <p:nvPicPr>
          <p:cNvPr id="28" name="Graphic 27" descr="Caret Left with solid fill">
            <a:extLst>
              <a:ext uri="{FF2B5EF4-FFF2-40B4-BE49-F238E27FC236}">
                <a16:creationId xmlns:a16="http://schemas.microsoft.com/office/drawing/2014/main" id="{06415BFD-5FDA-E49B-5D6E-258423A5F2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1081692" y="2988059"/>
            <a:ext cx="410123" cy="410123"/>
          </a:xfrm>
          <a:prstGeom prst="rect">
            <a:avLst/>
          </a:prstGeom>
        </p:spPr>
      </p:pic>
      <p:pic>
        <p:nvPicPr>
          <p:cNvPr id="30" name="Graphic 29" descr="Astronaut female with solid fill">
            <a:extLst>
              <a:ext uri="{FF2B5EF4-FFF2-40B4-BE49-F238E27FC236}">
                <a16:creationId xmlns:a16="http://schemas.microsoft.com/office/drawing/2014/main" id="{BCCBB6EA-B799-090E-C0DC-7445A0764A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1054658" y="4180092"/>
            <a:ext cx="505692" cy="505692"/>
          </a:xfrm>
          <a:prstGeom prst="rect">
            <a:avLst/>
          </a:prstGeom>
        </p:spPr>
      </p:pic>
      <p:pic>
        <p:nvPicPr>
          <p:cNvPr id="32" name="Graphic 31" descr="Earth with solid fill">
            <a:extLst>
              <a:ext uri="{FF2B5EF4-FFF2-40B4-BE49-F238E27FC236}">
                <a16:creationId xmlns:a16="http://schemas.microsoft.com/office/drawing/2014/main" id="{D5364D1C-F7AF-D288-2247-ECE3C5A5B0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flipH="1">
            <a:off x="-1054658" y="3525059"/>
            <a:ext cx="505692" cy="505692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64FCF9F0-75D7-25D1-A89B-C21CD552C488}"/>
              </a:ext>
            </a:extLst>
          </p:cNvPr>
          <p:cNvSpPr/>
          <p:nvPr/>
        </p:nvSpPr>
        <p:spPr>
          <a:xfrm>
            <a:off x="-1106151" y="4141839"/>
            <a:ext cx="175260" cy="285381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46BE627-AD99-B06A-DB11-24857D35AE3C}"/>
              </a:ext>
            </a:extLst>
          </p:cNvPr>
          <p:cNvSpPr/>
          <p:nvPr/>
        </p:nvSpPr>
        <p:spPr>
          <a:xfrm>
            <a:off x="-656798" y="4157629"/>
            <a:ext cx="175260" cy="285381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CD3CFC-2DD3-C8B1-473E-F9F845580613}"/>
              </a:ext>
            </a:extLst>
          </p:cNvPr>
          <p:cNvSpPr txBox="1"/>
          <p:nvPr/>
        </p:nvSpPr>
        <p:spPr>
          <a:xfrm>
            <a:off x="4594018" y="2030297"/>
            <a:ext cx="30684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CFDD3"/>
                </a:solidFill>
              </a:rPr>
              <a:t>Work In Progress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02C62D4-0FD4-5BE8-7EFC-0CDEDECDD840}"/>
              </a:ext>
            </a:extLst>
          </p:cNvPr>
          <p:cNvSpPr/>
          <p:nvPr/>
        </p:nvSpPr>
        <p:spPr>
          <a:xfrm>
            <a:off x="4140200" y="2837547"/>
            <a:ext cx="3911600" cy="150512"/>
          </a:xfrm>
          <a:prstGeom prst="roundRect">
            <a:avLst/>
          </a:prstGeom>
          <a:gradFill flip="none" rotWithShape="1">
            <a:gsLst>
              <a:gs pos="0">
                <a:srgbClr val="7030A0"/>
              </a:gs>
              <a:gs pos="100000">
                <a:srgbClr val="00206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BD25CDD-A51D-C593-F39E-EA1C405CF47F}"/>
              </a:ext>
            </a:extLst>
          </p:cNvPr>
          <p:cNvSpPr/>
          <p:nvPr/>
        </p:nvSpPr>
        <p:spPr>
          <a:xfrm>
            <a:off x="4131778" y="2837547"/>
            <a:ext cx="3911600" cy="15051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5F8CC4A-77A1-6BEA-E60F-0B62D3505ECC}"/>
              </a:ext>
            </a:extLst>
          </p:cNvPr>
          <p:cNvSpPr/>
          <p:nvPr/>
        </p:nvSpPr>
        <p:spPr>
          <a:xfrm>
            <a:off x="4131778" y="2837547"/>
            <a:ext cx="3911600" cy="150512"/>
          </a:xfrm>
          <a:prstGeom prst="roundRect">
            <a:avLst/>
          </a:prstGeom>
          <a:solidFill>
            <a:srgbClr val="FC0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15552E2-F7F3-CB7C-6BF9-3D3645F81EEA}"/>
              </a:ext>
            </a:extLst>
          </p:cNvPr>
          <p:cNvSpPr/>
          <p:nvPr/>
        </p:nvSpPr>
        <p:spPr>
          <a:xfrm>
            <a:off x="4131778" y="2837547"/>
            <a:ext cx="3911600" cy="15051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177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2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386D15B-16D1-20C5-B764-B693785914D8}"/>
              </a:ext>
            </a:extLst>
          </p:cNvPr>
          <p:cNvSpPr txBox="1"/>
          <p:nvPr/>
        </p:nvSpPr>
        <p:spPr>
          <a:xfrm>
            <a:off x="1225835" y="1703799"/>
            <a:ext cx="460895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spc="-300" dirty="0">
                <a:solidFill>
                  <a:schemeClr val="bg1"/>
                </a:solidFill>
                <a:latin typeface="Helvetica" pitchFamily="2" charset="0"/>
              </a:rPr>
              <a:t>Hello,</a:t>
            </a:r>
          </a:p>
          <a:p>
            <a:r>
              <a:rPr lang="en-GB" sz="5400" spc="-300" dirty="0">
                <a:solidFill>
                  <a:schemeClr val="bg1"/>
                </a:solidFill>
                <a:latin typeface="Helvetica" pitchFamily="2" charset="0"/>
              </a:rPr>
              <a:t>Welcome to my </a:t>
            </a:r>
          </a:p>
          <a:p>
            <a:r>
              <a:rPr lang="en-GB" sz="5400" spc="-300" dirty="0">
                <a:solidFill>
                  <a:schemeClr val="accent2"/>
                </a:solidFill>
                <a:latin typeface="Helvetica" pitchFamily="2" charset="0"/>
              </a:rPr>
              <a:t>PowerPoint</a:t>
            </a:r>
            <a:r>
              <a:rPr lang="en-GB" sz="5400" spc="-300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397FF6-A1FA-6358-D30F-06AA7CFCCDE0}"/>
              </a:ext>
            </a:extLst>
          </p:cNvPr>
          <p:cNvSpPr/>
          <p:nvPr/>
        </p:nvSpPr>
        <p:spPr>
          <a:xfrm>
            <a:off x="0" y="0"/>
            <a:ext cx="76511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273C73-A30F-738E-C0D8-5E3F1D4F5CDA}"/>
              </a:ext>
            </a:extLst>
          </p:cNvPr>
          <p:cNvSpPr txBox="1"/>
          <p:nvPr/>
        </p:nvSpPr>
        <p:spPr>
          <a:xfrm>
            <a:off x="839755" y="242596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&lt;body&gt;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C1B2EC-6CD6-3176-7BD7-5C9B4AD33334}"/>
              </a:ext>
            </a:extLst>
          </p:cNvPr>
          <p:cNvSpPr txBox="1"/>
          <p:nvPr/>
        </p:nvSpPr>
        <p:spPr>
          <a:xfrm>
            <a:off x="954640" y="6189306"/>
            <a:ext cx="1210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&lt;/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body</a:t>
            </a:r>
            <a:r>
              <a:rPr lang="en-GB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E690C-9A17-26C3-47FD-1C8D3E8EB4BC}"/>
              </a:ext>
            </a:extLst>
          </p:cNvPr>
          <p:cNvSpPr txBox="1"/>
          <p:nvPr/>
        </p:nvSpPr>
        <p:spPr>
          <a:xfrm>
            <a:off x="1225835" y="1343388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    h</a:t>
            </a:r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Bell MT" panose="02020503060305020303" pitchFamily="18" charset="0"/>
              </a:rPr>
              <a:t>1 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70307E-326F-FFF0-F215-7E27D9CD0148}"/>
              </a:ext>
            </a:extLst>
          </p:cNvPr>
          <p:cNvSpPr txBox="1"/>
          <p:nvPr/>
        </p:nvSpPr>
        <p:spPr>
          <a:xfrm>
            <a:off x="4603517" y="3718427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&lt;/h</a:t>
            </a:r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Bell MT" panose="02020503060305020303" pitchFamily="18" charset="0"/>
              </a:rPr>
              <a:t>1 </a:t>
            </a:r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64EAEA-EF6F-1BB3-B6DC-036D5FE48D93}"/>
              </a:ext>
            </a:extLst>
          </p:cNvPr>
          <p:cNvSpPr txBox="1"/>
          <p:nvPr/>
        </p:nvSpPr>
        <p:spPr>
          <a:xfrm>
            <a:off x="1365794" y="4289122"/>
            <a:ext cx="4152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Ynov</a:t>
            </a:r>
            <a:r>
              <a: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 Student / Dev Mobile IOT  /  Backend Dev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A3A6BD8-AB15-77EE-EB1E-79AA604617A7}"/>
              </a:ext>
            </a:extLst>
          </p:cNvPr>
          <p:cNvGrpSpPr/>
          <p:nvPr/>
        </p:nvGrpSpPr>
        <p:grpSpPr>
          <a:xfrm>
            <a:off x="1365794" y="5261249"/>
            <a:ext cx="1873994" cy="506726"/>
            <a:chOff x="1559671" y="5682580"/>
            <a:chExt cx="1873994" cy="50672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A3558B2-9814-24DC-55B4-FBE72616653B}"/>
                </a:ext>
              </a:extLst>
            </p:cNvPr>
            <p:cNvSpPr/>
            <p:nvPr/>
          </p:nvSpPr>
          <p:spPr>
            <a:xfrm>
              <a:off x="1559671" y="5682580"/>
              <a:ext cx="1873994" cy="506726"/>
            </a:xfrm>
            <a:prstGeom prst="rect">
              <a:avLst/>
            </a:prstGeom>
            <a:noFill/>
            <a:ln w="28575">
              <a:solidFill>
                <a:srgbClr val="00F0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1C70518-5BD5-6E97-C216-DE967CC9117F}"/>
                </a:ext>
              </a:extLst>
            </p:cNvPr>
            <p:cNvSpPr txBox="1"/>
            <p:nvPr/>
          </p:nvSpPr>
          <p:spPr>
            <a:xfrm>
              <a:off x="1686189" y="5751277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pc="300" dirty="0">
                  <a:solidFill>
                    <a:srgbClr val="00F0D9"/>
                  </a:solidFill>
                  <a:latin typeface="Helvetica" pitchFamily="2" charset="0"/>
                </a:rPr>
                <a:t>Next Slide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26DE400-65B1-ADC8-40BA-A66B7F7FC08E}"/>
              </a:ext>
            </a:extLst>
          </p:cNvPr>
          <p:cNvGrpSpPr/>
          <p:nvPr/>
        </p:nvGrpSpPr>
        <p:grpSpPr>
          <a:xfrm>
            <a:off x="6490951" y="581968"/>
            <a:ext cx="3635876" cy="5607338"/>
            <a:chOff x="7438524" y="377132"/>
            <a:chExt cx="3775810" cy="584217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A1C2A9A-46A7-8A57-8A5F-3B6F12F22197}"/>
                </a:ext>
              </a:extLst>
            </p:cNvPr>
            <p:cNvGrpSpPr/>
            <p:nvPr/>
          </p:nvGrpSpPr>
          <p:grpSpPr>
            <a:xfrm>
              <a:off x="7438524" y="577826"/>
              <a:ext cx="3527641" cy="5641478"/>
              <a:chOff x="8271456" y="989158"/>
              <a:chExt cx="3260127" cy="5417763"/>
            </a:xfrm>
            <a:solidFill>
              <a:srgbClr val="0CFDD3"/>
            </a:solidFill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A20B44C-E34D-D23B-B2D4-321898366B04}"/>
                  </a:ext>
                </a:extLst>
              </p:cNvPr>
              <p:cNvSpPr/>
              <p:nvPr/>
            </p:nvSpPr>
            <p:spPr>
              <a:xfrm rot="19926339">
                <a:off x="9670147" y="989158"/>
                <a:ext cx="997782" cy="378249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0CFDD3"/>
                  </a:solidFill>
                </a:endParaRPr>
              </a:p>
            </p:txBody>
          </p:sp>
          <p:sp>
            <p:nvSpPr>
              <p:cNvPr id="18" name="Block Arc 17">
                <a:extLst>
                  <a:ext uri="{FF2B5EF4-FFF2-40B4-BE49-F238E27FC236}">
                    <a16:creationId xmlns:a16="http://schemas.microsoft.com/office/drawing/2014/main" id="{BE61E3D7-D1A4-96C8-0434-B5E999CEBF8A}"/>
                  </a:ext>
                </a:extLst>
              </p:cNvPr>
              <p:cNvSpPr/>
              <p:nvPr/>
            </p:nvSpPr>
            <p:spPr>
              <a:xfrm rot="8420300">
                <a:off x="8271456" y="3034425"/>
                <a:ext cx="3260127" cy="3372496"/>
              </a:xfrm>
              <a:prstGeom prst="blockArc">
                <a:avLst>
                  <a:gd name="adj1" fmla="val 11615244"/>
                  <a:gd name="adj2" fmla="val 21200219"/>
                  <a:gd name="adj3" fmla="val 3268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0CFDD3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9D38B7C-E360-E93B-349B-A66A694B0D3C}"/>
                </a:ext>
              </a:extLst>
            </p:cNvPr>
            <p:cNvGrpSpPr/>
            <p:nvPr/>
          </p:nvGrpSpPr>
          <p:grpSpPr>
            <a:xfrm>
              <a:off x="7954207" y="377132"/>
              <a:ext cx="3260127" cy="5417763"/>
              <a:chOff x="8271456" y="989158"/>
              <a:chExt cx="3260127" cy="5417763"/>
            </a:xfrm>
            <a:solidFill>
              <a:srgbClr val="FC0949"/>
            </a:solidFill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7874272-67D4-336C-13A1-DFC32C0AD1FC}"/>
                  </a:ext>
                </a:extLst>
              </p:cNvPr>
              <p:cNvSpPr/>
              <p:nvPr/>
            </p:nvSpPr>
            <p:spPr>
              <a:xfrm rot="19926339">
                <a:off x="9670147" y="989158"/>
                <a:ext cx="997782" cy="378249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Block Arc 13">
                <a:extLst>
                  <a:ext uri="{FF2B5EF4-FFF2-40B4-BE49-F238E27FC236}">
                    <a16:creationId xmlns:a16="http://schemas.microsoft.com/office/drawing/2014/main" id="{756E8F90-0457-9F3C-3CF0-048A0C6F8007}"/>
                  </a:ext>
                </a:extLst>
              </p:cNvPr>
              <p:cNvSpPr/>
              <p:nvPr/>
            </p:nvSpPr>
            <p:spPr>
              <a:xfrm rot="8420300">
                <a:off x="8271456" y="3034425"/>
                <a:ext cx="3260127" cy="3372496"/>
              </a:xfrm>
              <a:prstGeom prst="blockArc">
                <a:avLst>
                  <a:gd name="adj1" fmla="val 12241240"/>
                  <a:gd name="adj2" fmla="val 21313882"/>
                  <a:gd name="adj3" fmla="val 3155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3" name="Graphic 22" descr="Home outline">
            <a:extLst>
              <a:ext uri="{FF2B5EF4-FFF2-40B4-BE49-F238E27FC236}">
                <a16:creationId xmlns:a16="http://schemas.microsoft.com/office/drawing/2014/main" id="{7620C81F-89D5-2FDE-CF9A-566B6AE83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7493" y="2427424"/>
            <a:ext cx="410123" cy="410123"/>
          </a:xfrm>
          <a:prstGeom prst="rect">
            <a:avLst/>
          </a:prstGeom>
        </p:spPr>
      </p:pic>
      <p:pic>
        <p:nvPicPr>
          <p:cNvPr id="27" name="Graphic 26" descr="Caret Left with solid fill">
            <a:extLst>
              <a:ext uri="{FF2B5EF4-FFF2-40B4-BE49-F238E27FC236}">
                <a16:creationId xmlns:a16="http://schemas.microsoft.com/office/drawing/2014/main" id="{F62820A1-6DDB-EA3A-079F-F76B7BFC46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283203" y="2988060"/>
            <a:ext cx="410123" cy="410123"/>
          </a:xfrm>
          <a:prstGeom prst="rect">
            <a:avLst/>
          </a:prstGeom>
        </p:spPr>
      </p:pic>
      <p:pic>
        <p:nvPicPr>
          <p:cNvPr id="28" name="Graphic 27" descr="Caret Left with solid fill">
            <a:extLst>
              <a:ext uri="{FF2B5EF4-FFF2-40B4-BE49-F238E27FC236}">
                <a16:creationId xmlns:a16="http://schemas.microsoft.com/office/drawing/2014/main" id="{06415BFD-5FDA-E49B-5D6E-258423A5F2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754" y="2988059"/>
            <a:ext cx="410123" cy="410123"/>
          </a:xfrm>
          <a:prstGeom prst="rect">
            <a:avLst/>
          </a:prstGeom>
        </p:spPr>
      </p:pic>
      <p:pic>
        <p:nvPicPr>
          <p:cNvPr id="30" name="Graphic 29" descr="Astronaut female with solid fill">
            <a:extLst>
              <a:ext uri="{FF2B5EF4-FFF2-40B4-BE49-F238E27FC236}">
                <a16:creationId xmlns:a16="http://schemas.microsoft.com/office/drawing/2014/main" id="{BCCBB6EA-B799-090E-C0DC-7445A0764A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5788" y="4180092"/>
            <a:ext cx="505692" cy="505692"/>
          </a:xfrm>
          <a:prstGeom prst="rect">
            <a:avLst/>
          </a:prstGeom>
        </p:spPr>
      </p:pic>
      <p:pic>
        <p:nvPicPr>
          <p:cNvPr id="32" name="Graphic 31" descr="Earth with solid fill">
            <a:extLst>
              <a:ext uri="{FF2B5EF4-FFF2-40B4-BE49-F238E27FC236}">
                <a16:creationId xmlns:a16="http://schemas.microsoft.com/office/drawing/2014/main" id="{D5364D1C-F7AF-D288-2247-ECE3C5A5B0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flipH="1">
            <a:off x="125788" y="3525059"/>
            <a:ext cx="505692" cy="505692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64FCF9F0-75D7-25D1-A89B-C21CD552C488}"/>
              </a:ext>
            </a:extLst>
          </p:cNvPr>
          <p:cNvSpPr/>
          <p:nvPr/>
        </p:nvSpPr>
        <p:spPr>
          <a:xfrm>
            <a:off x="74295" y="4141839"/>
            <a:ext cx="175260" cy="285381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46BE627-AD99-B06A-DB11-24857D35AE3C}"/>
              </a:ext>
            </a:extLst>
          </p:cNvPr>
          <p:cNvSpPr/>
          <p:nvPr/>
        </p:nvSpPr>
        <p:spPr>
          <a:xfrm>
            <a:off x="523648" y="4157629"/>
            <a:ext cx="175260" cy="285381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283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386D15B-16D1-20C5-B764-B693785914D8}"/>
              </a:ext>
            </a:extLst>
          </p:cNvPr>
          <p:cNvSpPr txBox="1"/>
          <p:nvPr/>
        </p:nvSpPr>
        <p:spPr>
          <a:xfrm>
            <a:off x="1151190" y="-5255269"/>
            <a:ext cx="460895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spc="-300" dirty="0">
                <a:solidFill>
                  <a:schemeClr val="bg1"/>
                </a:solidFill>
                <a:latin typeface="Helvetica" pitchFamily="2" charset="0"/>
              </a:rPr>
              <a:t>Hello,</a:t>
            </a:r>
          </a:p>
          <a:p>
            <a:r>
              <a:rPr lang="en-GB" sz="5400" spc="-300" dirty="0">
                <a:solidFill>
                  <a:schemeClr val="bg1"/>
                </a:solidFill>
                <a:latin typeface="Helvetica" pitchFamily="2" charset="0"/>
              </a:rPr>
              <a:t>Welcome to my </a:t>
            </a:r>
          </a:p>
          <a:p>
            <a:r>
              <a:rPr lang="en-GB" sz="5400" spc="-300" dirty="0">
                <a:solidFill>
                  <a:schemeClr val="accent2"/>
                </a:solidFill>
                <a:latin typeface="Helvetica" pitchFamily="2" charset="0"/>
              </a:rPr>
              <a:t>PowerPoint</a:t>
            </a:r>
            <a:r>
              <a:rPr lang="en-GB" sz="5400" spc="-300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397FF6-A1FA-6358-D30F-06AA7CFCCDE0}"/>
              </a:ext>
            </a:extLst>
          </p:cNvPr>
          <p:cNvSpPr/>
          <p:nvPr/>
        </p:nvSpPr>
        <p:spPr>
          <a:xfrm>
            <a:off x="0" y="0"/>
            <a:ext cx="76511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273C73-A30F-738E-C0D8-5E3F1D4F5CDA}"/>
              </a:ext>
            </a:extLst>
          </p:cNvPr>
          <p:cNvSpPr txBox="1"/>
          <p:nvPr/>
        </p:nvSpPr>
        <p:spPr>
          <a:xfrm>
            <a:off x="765110" y="-6716472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&lt;body&gt;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C1B2EC-6CD6-3176-7BD7-5C9B4AD33334}"/>
              </a:ext>
            </a:extLst>
          </p:cNvPr>
          <p:cNvSpPr txBox="1"/>
          <p:nvPr/>
        </p:nvSpPr>
        <p:spPr>
          <a:xfrm>
            <a:off x="879995" y="-769762"/>
            <a:ext cx="1210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&lt;/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body</a:t>
            </a:r>
            <a:r>
              <a:rPr lang="en-GB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E690C-9A17-26C3-47FD-1C8D3E8EB4BC}"/>
              </a:ext>
            </a:extLst>
          </p:cNvPr>
          <p:cNvSpPr txBox="1"/>
          <p:nvPr/>
        </p:nvSpPr>
        <p:spPr>
          <a:xfrm>
            <a:off x="1151190" y="-5615680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    h</a:t>
            </a:r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Bell MT" panose="02020503060305020303" pitchFamily="18" charset="0"/>
              </a:rPr>
              <a:t>1 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70307E-326F-FFF0-F215-7E27D9CD0148}"/>
              </a:ext>
            </a:extLst>
          </p:cNvPr>
          <p:cNvSpPr txBox="1"/>
          <p:nvPr/>
        </p:nvSpPr>
        <p:spPr>
          <a:xfrm>
            <a:off x="4694158" y="-3334296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&lt;/h</a:t>
            </a:r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Bell MT" panose="02020503060305020303" pitchFamily="18" charset="0"/>
              </a:rPr>
              <a:t>1 </a:t>
            </a:r>
            <a:r>
              <a:rPr lang="en-GB" sz="24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Anthony Hunter" panose="02000600000000000000" pitchFamily="50" charset="0"/>
              </a:rPr>
              <a:t>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64EAEA-EF6F-1BB3-B6DC-036D5FE48D93}"/>
              </a:ext>
            </a:extLst>
          </p:cNvPr>
          <p:cNvSpPr txBox="1"/>
          <p:nvPr/>
        </p:nvSpPr>
        <p:spPr>
          <a:xfrm>
            <a:off x="1291149" y="-2669946"/>
            <a:ext cx="4152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Ynov</a:t>
            </a:r>
            <a:r>
              <a: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 Student / Dev Mobile IOT  /  Backend Dev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A3A6BD8-AB15-77EE-EB1E-79AA604617A7}"/>
              </a:ext>
            </a:extLst>
          </p:cNvPr>
          <p:cNvGrpSpPr/>
          <p:nvPr/>
        </p:nvGrpSpPr>
        <p:grpSpPr>
          <a:xfrm>
            <a:off x="1291149" y="-1697819"/>
            <a:ext cx="1873994" cy="506726"/>
            <a:chOff x="1559671" y="5682580"/>
            <a:chExt cx="1873994" cy="50672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A3558B2-9814-24DC-55B4-FBE72616653B}"/>
                </a:ext>
              </a:extLst>
            </p:cNvPr>
            <p:cNvSpPr/>
            <p:nvPr/>
          </p:nvSpPr>
          <p:spPr>
            <a:xfrm>
              <a:off x="1559671" y="5682580"/>
              <a:ext cx="1873994" cy="506726"/>
            </a:xfrm>
            <a:prstGeom prst="rect">
              <a:avLst/>
            </a:prstGeom>
            <a:noFill/>
            <a:ln w="28575">
              <a:solidFill>
                <a:srgbClr val="00F0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1C70518-5BD5-6E97-C216-DE967CC9117F}"/>
                </a:ext>
              </a:extLst>
            </p:cNvPr>
            <p:cNvSpPr txBox="1"/>
            <p:nvPr/>
          </p:nvSpPr>
          <p:spPr>
            <a:xfrm>
              <a:off x="1686189" y="5751277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pc="300" dirty="0">
                  <a:solidFill>
                    <a:srgbClr val="00F0D9"/>
                  </a:solidFill>
                  <a:latin typeface="Helvetica" pitchFamily="2" charset="0"/>
                </a:rPr>
                <a:t>Next Slide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26DE400-65B1-ADC8-40BA-A66B7F7FC08E}"/>
              </a:ext>
            </a:extLst>
          </p:cNvPr>
          <p:cNvGrpSpPr/>
          <p:nvPr/>
        </p:nvGrpSpPr>
        <p:grpSpPr>
          <a:xfrm>
            <a:off x="12272401" y="718122"/>
            <a:ext cx="3635876" cy="5607338"/>
            <a:chOff x="7438524" y="377132"/>
            <a:chExt cx="3775810" cy="5842172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A1C2A9A-46A7-8A57-8A5F-3B6F12F22197}"/>
                </a:ext>
              </a:extLst>
            </p:cNvPr>
            <p:cNvGrpSpPr/>
            <p:nvPr/>
          </p:nvGrpSpPr>
          <p:grpSpPr>
            <a:xfrm>
              <a:off x="7438524" y="577826"/>
              <a:ext cx="3527641" cy="5641478"/>
              <a:chOff x="8271456" y="989158"/>
              <a:chExt cx="3260127" cy="5417763"/>
            </a:xfrm>
            <a:solidFill>
              <a:srgbClr val="0CFDD3"/>
            </a:solidFill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A20B44C-E34D-D23B-B2D4-321898366B04}"/>
                  </a:ext>
                </a:extLst>
              </p:cNvPr>
              <p:cNvSpPr/>
              <p:nvPr/>
            </p:nvSpPr>
            <p:spPr>
              <a:xfrm rot="19926339">
                <a:off x="9670147" y="989158"/>
                <a:ext cx="997782" cy="378249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0CFDD3"/>
                  </a:solidFill>
                </a:endParaRPr>
              </a:p>
            </p:txBody>
          </p:sp>
          <p:sp>
            <p:nvSpPr>
              <p:cNvPr id="18" name="Block Arc 17">
                <a:extLst>
                  <a:ext uri="{FF2B5EF4-FFF2-40B4-BE49-F238E27FC236}">
                    <a16:creationId xmlns:a16="http://schemas.microsoft.com/office/drawing/2014/main" id="{BE61E3D7-D1A4-96C8-0434-B5E999CEBF8A}"/>
                  </a:ext>
                </a:extLst>
              </p:cNvPr>
              <p:cNvSpPr/>
              <p:nvPr/>
            </p:nvSpPr>
            <p:spPr>
              <a:xfrm rot="8420300">
                <a:off x="8271456" y="3034425"/>
                <a:ext cx="3260127" cy="3372496"/>
              </a:xfrm>
              <a:prstGeom prst="blockArc">
                <a:avLst>
                  <a:gd name="adj1" fmla="val 11615244"/>
                  <a:gd name="adj2" fmla="val 21200219"/>
                  <a:gd name="adj3" fmla="val 3268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0CFDD3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9D38B7C-E360-E93B-349B-A66A694B0D3C}"/>
                </a:ext>
              </a:extLst>
            </p:cNvPr>
            <p:cNvGrpSpPr/>
            <p:nvPr/>
          </p:nvGrpSpPr>
          <p:grpSpPr>
            <a:xfrm>
              <a:off x="7954207" y="377132"/>
              <a:ext cx="3260127" cy="5417763"/>
              <a:chOff x="8271456" y="989158"/>
              <a:chExt cx="3260127" cy="5417763"/>
            </a:xfrm>
            <a:solidFill>
              <a:srgbClr val="FC0949"/>
            </a:solidFill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7874272-67D4-336C-13A1-DFC32C0AD1FC}"/>
                  </a:ext>
                </a:extLst>
              </p:cNvPr>
              <p:cNvSpPr/>
              <p:nvPr/>
            </p:nvSpPr>
            <p:spPr>
              <a:xfrm rot="19926339">
                <a:off x="9670147" y="989158"/>
                <a:ext cx="997782" cy="378249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Block Arc 13">
                <a:extLst>
                  <a:ext uri="{FF2B5EF4-FFF2-40B4-BE49-F238E27FC236}">
                    <a16:creationId xmlns:a16="http://schemas.microsoft.com/office/drawing/2014/main" id="{756E8F90-0457-9F3C-3CF0-048A0C6F8007}"/>
                  </a:ext>
                </a:extLst>
              </p:cNvPr>
              <p:cNvSpPr/>
              <p:nvPr/>
            </p:nvSpPr>
            <p:spPr>
              <a:xfrm rot="8420300">
                <a:off x="8271456" y="3034425"/>
                <a:ext cx="3260127" cy="3372496"/>
              </a:xfrm>
              <a:prstGeom prst="blockArc">
                <a:avLst>
                  <a:gd name="adj1" fmla="val 12241240"/>
                  <a:gd name="adj2" fmla="val 21313882"/>
                  <a:gd name="adj3" fmla="val 3155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7" name="Graphic 6" descr="Home outline">
            <a:extLst>
              <a:ext uri="{FF2B5EF4-FFF2-40B4-BE49-F238E27FC236}">
                <a16:creationId xmlns:a16="http://schemas.microsoft.com/office/drawing/2014/main" id="{6C4D814D-ADF8-0945-F839-E41E0B6E5F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7493" y="2427424"/>
            <a:ext cx="410123" cy="410123"/>
          </a:xfrm>
          <a:prstGeom prst="rect">
            <a:avLst/>
          </a:prstGeom>
        </p:spPr>
      </p:pic>
      <p:pic>
        <p:nvPicPr>
          <p:cNvPr id="20" name="Graphic 19" descr="Caret Left with solid fill">
            <a:extLst>
              <a:ext uri="{FF2B5EF4-FFF2-40B4-BE49-F238E27FC236}">
                <a16:creationId xmlns:a16="http://schemas.microsoft.com/office/drawing/2014/main" id="{D0A26383-5923-F119-B79F-7B3FEF2637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406216" y="2976241"/>
            <a:ext cx="410123" cy="410123"/>
          </a:xfrm>
          <a:prstGeom prst="rect">
            <a:avLst/>
          </a:prstGeom>
        </p:spPr>
      </p:pic>
      <p:pic>
        <p:nvPicPr>
          <p:cNvPr id="21" name="Graphic 20" descr="Caret Left with solid fill">
            <a:extLst>
              <a:ext uri="{FF2B5EF4-FFF2-40B4-BE49-F238E27FC236}">
                <a16:creationId xmlns:a16="http://schemas.microsoft.com/office/drawing/2014/main" id="{D8F84B32-3988-262A-197E-6D23FD43E5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55136" y="2981359"/>
            <a:ext cx="410123" cy="410123"/>
          </a:xfrm>
          <a:prstGeom prst="rect">
            <a:avLst/>
          </a:prstGeom>
        </p:spPr>
      </p:pic>
      <p:pic>
        <p:nvPicPr>
          <p:cNvPr id="22" name="Graphic 21" descr="Astronaut female with solid fill">
            <a:extLst>
              <a:ext uri="{FF2B5EF4-FFF2-40B4-BE49-F238E27FC236}">
                <a16:creationId xmlns:a16="http://schemas.microsoft.com/office/drawing/2014/main" id="{AC6102DB-20DF-7EB9-A86F-D5BA85CB4B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5788" y="4180092"/>
            <a:ext cx="505692" cy="505692"/>
          </a:xfrm>
          <a:prstGeom prst="rect">
            <a:avLst/>
          </a:prstGeom>
        </p:spPr>
      </p:pic>
      <p:pic>
        <p:nvPicPr>
          <p:cNvPr id="23" name="Graphic 22" descr="Earth with solid fill">
            <a:extLst>
              <a:ext uri="{FF2B5EF4-FFF2-40B4-BE49-F238E27FC236}">
                <a16:creationId xmlns:a16="http://schemas.microsoft.com/office/drawing/2014/main" id="{DD168197-1667-2857-CF7B-36A3276491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125788" y="3525059"/>
            <a:ext cx="505692" cy="50569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40A030E-D1C7-6D14-EB94-8BFE5A430B33}"/>
              </a:ext>
            </a:extLst>
          </p:cNvPr>
          <p:cNvSpPr/>
          <p:nvPr/>
        </p:nvSpPr>
        <p:spPr>
          <a:xfrm>
            <a:off x="74295" y="4141839"/>
            <a:ext cx="175260" cy="285381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C419378-0A4B-77E7-AEC1-DEA5B1E75F30}"/>
              </a:ext>
            </a:extLst>
          </p:cNvPr>
          <p:cNvSpPr/>
          <p:nvPr/>
        </p:nvSpPr>
        <p:spPr>
          <a:xfrm>
            <a:off x="523648" y="4157629"/>
            <a:ext cx="175260" cy="285381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4406B3-5D50-C628-739D-723550EDDDCA}"/>
              </a:ext>
            </a:extLst>
          </p:cNvPr>
          <p:cNvSpPr txBox="1"/>
          <p:nvPr/>
        </p:nvSpPr>
        <p:spPr>
          <a:xfrm>
            <a:off x="142588" y="3054345"/>
            <a:ext cx="5056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err="1">
                <a:solidFill>
                  <a:srgbClr val="0CFDD3"/>
                </a:solidFill>
                <a:latin typeface="Helvetica" pitchFamily="2" charset="0"/>
              </a:rPr>
              <a:t>UwU</a:t>
            </a:r>
            <a:endParaRPr lang="en-GB" sz="1050" dirty="0">
              <a:solidFill>
                <a:srgbClr val="0CFDD3"/>
              </a:solidFill>
              <a:latin typeface="Helvetica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77E9659-069E-CFC1-1432-0016897D6C41}"/>
              </a:ext>
            </a:extLst>
          </p:cNvPr>
          <p:cNvSpPr/>
          <p:nvPr/>
        </p:nvSpPr>
        <p:spPr>
          <a:xfrm>
            <a:off x="7791895" y="8568384"/>
            <a:ext cx="8481718" cy="125420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CF43876-67F5-C8AF-E3DC-9A1DB7C60EF1}"/>
              </a:ext>
            </a:extLst>
          </p:cNvPr>
          <p:cNvSpPr/>
          <p:nvPr/>
        </p:nvSpPr>
        <p:spPr>
          <a:xfrm>
            <a:off x="9175034" y="12774919"/>
            <a:ext cx="3559860" cy="362332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9" name="Stars 4k HDR OLED">
            <a:hlinkClick r:id="" action="ppaction://media"/>
            <a:extLst>
              <a:ext uri="{FF2B5EF4-FFF2-40B4-BE49-F238E27FC236}">
                <a16:creationId xmlns:a16="http://schemas.microsoft.com/office/drawing/2014/main" id="{1325A364-4A75-3CC8-ED27-DD83A28980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2"/>
          <a:srcRect l="-397" r="-397"/>
          <a:stretch/>
        </p:blipFill>
        <p:spPr>
          <a:xfrm>
            <a:off x="9322118" y="12966582"/>
            <a:ext cx="3265692" cy="3240000"/>
          </a:xfrm>
          <a:prstGeom prst="ellipse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76A05F4A-6C8D-8937-FBF8-5B42EB054528}"/>
              </a:ext>
            </a:extLst>
          </p:cNvPr>
          <p:cNvSpPr txBox="1"/>
          <p:nvPr/>
        </p:nvSpPr>
        <p:spPr>
          <a:xfrm>
            <a:off x="3635693" y="223154"/>
            <a:ext cx="5686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  <a:latin typeface="Helvetica" pitchFamily="2" charset="0"/>
              </a:rPr>
              <a:t>CYBER TECHNOLOGY UWU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5662D8-4E42-C9E9-18AA-8F3AC2E512F2}"/>
              </a:ext>
            </a:extLst>
          </p:cNvPr>
          <p:cNvSpPr txBox="1"/>
          <p:nvPr/>
        </p:nvSpPr>
        <p:spPr>
          <a:xfrm>
            <a:off x="3353149" y="840949"/>
            <a:ext cx="6334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 </a:t>
            </a:r>
            <a:r>
              <a:rPr lang="en-GB" dirty="0" err="1">
                <a:solidFill>
                  <a:schemeClr val="bg1"/>
                </a:solidFill>
              </a:rPr>
              <a:t>UwU</a:t>
            </a:r>
            <a:r>
              <a:rPr lang="en-GB" dirty="0">
                <a:solidFill>
                  <a:schemeClr val="bg1"/>
                </a:solidFill>
              </a:rPr>
              <a:t> memes is extremely </a:t>
            </a:r>
            <a:r>
              <a:rPr lang="en-GB" dirty="0">
                <a:solidFill>
                  <a:srgbClr val="FF0000"/>
                </a:solidFill>
              </a:rPr>
              <a:t>cringe</a:t>
            </a:r>
            <a:r>
              <a:rPr lang="en-GB" dirty="0">
                <a:solidFill>
                  <a:schemeClr val="bg1"/>
                </a:solidFill>
              </a:rPr>
              <a:t> if used by non a professional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A5CCFAC-C72C-65A7-1699-34E02A577FC8}"/>
              </a:ext>
            </a:extLst>
          </p:cNvPr>
          <p:cNvGrpSpPr/>
          <p:nvPr/>
        </p:nvGrpSpPr>
        <p:grpSpPr>
          <a:xfrm>
            <a:off x="1763234" y="1528970"/>
            <a:ext cx="7017443" cy="1080000"/>
            <a:chOff x="1573700" y="1787671"/>
            <a:chExt cx="7017443" cy="1080000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DFAE84D7-7501-3645-51DC-152F034BB1AD}"/>
                </a:ext>
              </a:extLst>
            </p:cNvPr>
            <p:cNvSpPr/>
            <p:nvPr/>
          </p:nvSpPr>
          <p:spPr>
            <a:xfrm>
              <a:off x="1573700" y="1787671"/>
              <a:ext cx="1080000" cy="1080000"/>
            </a:xfrm>
            <a:prstGeom prst="roundRect">
              <a:avLst/>
            </a:prstGeom>
            <a:noFill/>
            <a:ln w="28575">
              <a:solidFill>
                <a:srgbClr val="FC09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35" name="Graphic 34" descr="Anger Symbol with solid fill">
              <a:extLst>
                <a:ext uri="{FF2B5EF4-FFF2-40B4-BE49-F238E27FC236}">
                  <a16:creationId xmlns:a16="http://schemas.microsoft.com/office/drawing/2014/main" id="{869D8418-845C-E687-13AB-26BCDB0D2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653068" y="1872670"/>
              <a:ext cx="914400" cy="91440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DEA5A03-7F7A-DB73-4D63-32C021236A3F}"/>
                </a:ext>
              </a:extLst>
            </p:cNvPr>
            <p:cNvSpPr txBox="1"/>
            <p:nvPr/>
          </p:nvSpPr>
          <p:spPr>
            <a:xfrm>
              <a:off x="2881472" y="1787671"/>
              <a:ext cx="17101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b="1" dirty="0">
                  <a:solidFill>
                    <a:srgbClr val="FF0000"/>
                  </a:solidFill>
                  <a:latin typeface="Helvetica" pitchFamily="2" charset="0"/>
                </a:rPr>
                <a:t>Cringe Lord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273DB8A-CB2B-3B26-B999-023C82F4EC01}"/>
                </a:ext>
              </a:extLst>
            </p:cNvPr>
            <p:cNvSpPr txBox="1"/>
            <p:nvPr/>
          </p:nvSpPr>
          <p:spPr>
            <a:xfrm>
              <a:off x="2929144" y="2257877"/>
              <a:ext cx="56619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</a:rPr>
                <a:t>People who use </a:t>
              </a:r>
              <a:r>
                <a:rPr lang="en-GB" sz="1400" dirty="0" err="1">
                  <a:solidFill>
                    <a:schemeClr val="bg1"/>
                  </a:solidFill>
                </a:rPr>
                <a:t>UwU</a:t>
              </a:r>
              <a:r>
                <a:rPr lang="en-GB" sz="1400" dirty="0">
                  <a:solidFill>
                    <a:schemeClr val="bg1"/>
                  </a:solidFill>
                </a:rPr>
                <a:t> in public and sound it, because they think that’s cute.</a:t>
              </a:r>
            </a:p>
            <a:p>
              <a:r>
                <a:rPr lang="en-GB" sz="1400" dirty="0">
                  <a:solidFill>
                    <a:schemeClr val="bg1"/>
                  </a:solidFill>
                </a:rPr>
                <a:t>Can be forgiven by sending a </a:t>
              </a:r>
              <a:r>
                <a:rPr lang="en-GB" sz="1400" dirty="0" err="1">
                  <a:solidFill>
                    <a:schemeClr val="bg1"/>
                  </a:solidFill>
                </a:rPr>
                <a:t>UwU</a:t>
              </a:r>
              <a:r>
                <a:rPr lang="en-GB" sz="1400" dirty="0">
                  <a:solidFill>
                    <a:schemeClr val="bg1"/>
                  </a:solidFill>
                </a:rPr>
                <a:t> voice with a </a:t>
              </a:r>
              <a:r>
                <a:rPr lang="en-GB" sz="1400" dirty="0">
                  <a:solidFill>
                    <a:srgbClr val="FF0000"/>
                  </a:solidFill>
                </a:rPr>
                <a:t>ALPHA MALE</a:t>
              </a:r>
              <a:r>
                <a:rPr lang="en-GB" sz="1400" dirty="0">
                  <a:solidFill>
                    <a:schemeClr val="bg1"/>
                  </a:solidFill>
                </a:rPr>
                <a:t> sound.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A785207-A9F5-350A-D731-175F22B32D5B}"/>
              </a:ext>
            </a:extLst>
          </p:cNvPr>
          <p:cNvGrpSpPr/>
          <p:nvPr/>
        </p:nvGrpSpPr>
        <p:grpSpPr>
          <a:xfrm>
            <a:off x="1763234" y="3088927"/>
            <a:ext cx="6128700" cy="1080000"/>
            <a:chOff x="1750196" y="3490751"/>
            <a:chExt cx="6128700" cy="108000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9037720-543D-DAB4-56AE-7867AAE94C59}"/>
                </a:ext>
              </a:extLst>
            </p:cNvPr>
            <p:cNvGrpSpPr/>
            <p:nvPr/>
          </p:nvGrpSpPr>
          <p:grpSpPr>
            <a:xfrm>
              <a:off x="1750196" y="3490751"/>
              <a:ext cx="6128700" cy="1080000"/>
              <a:chOff x="1573700" y="1787671"/>
              <a:chExt cx="6128700" cy="1080000"/>
            </a:xfrm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A9464770-EE1E-40CE-8359-8D04ED4EA74E}"/>
                  </a:ext>
                </a:extLst>
              </p:cNvPr>
              <p:cNvSpPr/>
              <p:nvPr/>
            </p:nvSpPr>
            <p:spPr>
              <a:xfrm>
                <a:off x="1573700" y="1787671"/>
                <a:ext cx="1080000" cy="1080000"/>
              </a:xfrm>
              <a:prstGeom prst="roundRect">
                <a:avLst/>
              </a:prstGeom>
              <a:noFill/>
              <a:ln w="28575">
                <a:solidFill>
                  <a:srgbClr val="0CFDD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BAF4D35-23FD-5D43-2F9F-CFDFF184A297}"/>
                  </a:ext>
                </a:extLst>
              </p:cNvPr>
              <p:cNvSpPr txBox="1"/>
              <p:nvPr/>
            </p:nvSpPr>
            <p:spPr>
              <a:xfrm>
                <a:off x="2881472" y="1787671"/>
                <a:ext cx="171014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rgbClr val="0CFDD3"/>
                    </a:solidFill>
                    <a:latin typeface="Helvetica" pitchFamily="2" charset="0"/>
                  </a:rPr>
                  <a:t>Ok Tier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7563016-107A-5F4A-B1B9-7B0A83B69550}"/>
                  </a:ext>
                </a:extLst>
              </p:cNvPr>
              <p:cNvSpPr txBox="1"/>
              <p:nvPr/>
            </p:nvSpPr>
            <p:spPr>
              <a:xfrm>
                <a:off x="2891981" y="2220535"/>
                <a:ext cx="481041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400" dirty="0">
                    <a:solidFill>
                      <a:schemeClr val="bg1"/>
                    </a:solidFill>
                  </a:rPr>
                  <a:t>People who use </a:t>
                </a:r>
                <a:r>
                  <a:rPr lang="en-GB" sz="1400" dirty="0" err="1">
                    <a:solidFill>
                      <a:schemeClr val="bg1"/>
                    </a:solidFill>
                  </a:rPr>
                  <a:t>UwU</a:t>
                </a:r>
                <a:r>
                  <a:rPr lang="en-GB" sz="1400" dirty="0">
                    <a:solidFill>
                      <a:schemeClr val="bg1"/>
                    </a:solidFill>
                  </a:rPr>
                  <a:t> sometimes with friend for funny situation</a:t>
                </a:r>
              </a:p>
              <a:p>
                <a:r>
                  <a:rPr lang="en-GB" sz="1400" dirty="0">
                    <a:solidFill>
                      <a:schemeClr val="bg1"/>
                    </a:solidFill>
                  </a:rPr>
                  <a:t>Don’t need to be forgiven the </a:t>
                </a:r>
                <a:r>
                  <a:rPr lang="en-GB" sz="1400" dirty="0">
                    <a:solidFill>
                      <a:srgbClr val="0CFDD3"/>
                    </a:solidFill>
                  </a:rPr>
                  <a:t>time</a:t>
                </a:r>
                <a:r>
                  <a:rPr lang="en-GB" sz="1400" dirty="0">
                    <a:solidFill>
                      <a:schemeClr val="bg1"/>
                    </a:solidFill>
                  </a:rPr>
                  <a:t> will do it for you</a:t>
                </a:r>
              </a:p>
            </p:txBody>
          </p:sp>
        </p:grpSp>
        <p:pic>
          <p:nvPicPr>
            <p:cNvPr id="57" name="Graphic 56" descr="Child with balloon with solid fill">
              <a:extLst>
                <a:ext uri="{FF2B5EF4-FFF2-40B4-BE49-F238E27FC236}">
                  <a16:creationId xmlns:a16="http://schemas.microsoft.com/office/drawing/2014/main" id="{6FD2AFC0-F8B9-5319-F1EC-112D4C4AF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1858741" y="3603105"/>
              <a:ext cx="865368" cy="865368"/>
            </a:xfrm>
            <a:prstGeom prst="rect">
              <a:avLst/>
            </a:prstGeom>
          </p:spPr>
        </p:pic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7C24B1A5-FCAF-0F02-E19B-9E15474B0093}"/>
              </a:ext>
            </a:extLst>
          </p:cNvPr>
          <p:cNvGrpSpPr/>
          <p:nvPr/>
        </p:nvGrpSpPr>
        <p:grpSpPr>
          <a:xfrm>
            <a:off x="1763234" y="4786198"/>
            <a:ext cx="6224213" cy="1080000"/>
            <a:chOff x="1730341" y="4847908"/>
            <a:chExt cx="6224213" cy="108000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62EAD4B-AB34-C3B1-651C-077475D02D9C}"/>
                </a:ext>
              </a:extLst>
            </p:cNvPr>
            <p:cNvGrpSpPr/>
            <p:nvPr/>
          </p:nvGrpSpPr>
          <p:grpSpPr>
            <a:xfrm>
              <a:off x="1730341" y="4847908"/>
              <a:ext cx="6224213" cy="1080000"/>
              <a:chOff x="1573700" y="1787671"/>
              <a:chExt cx="6224213" cy="1080000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B6E40BB0-2F84-6329-5DEC-959E1E34C7C6}"/>
                  </a:ext>
                </a:extLst>
              </p:cNvPr>
              <p:cNvSpPr/>
              <p:nvPr/>
            </p:nvSpPr>
            <p:spPr>
              <a:xfrm>
                <a:off x="1573700" y="1787671"/>
                <a:ext cx="1080000" cy="1080000"/>
              </a:xfrm>
              <a:prstGeom prst="roundRect">
                <a:avLst/>
              </a:prstGeom>
              <a:noFill/>
              <a:ln w="28575">
                <a:solidFill>
                  <a:srgbClr val="37FF3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rgbClr val="0CFDD3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39BD2D2-AE58-F4A8-BD95-4F51B5E7551B}"/>
                  </a:ext>
                </a:extLst>
              </p:cNvPr>
              <p:cNvSpPr txBox="1"/>
              <p:nvPr/>
            </p:nvSpPr>
            <p:spPr>
              <a:xfrm>
                <a:off x="2881472" y="1787671"/>
                <a:ext cx="2143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rgbClr val="37FF37"/>
                    </a:solidFill>
                    <a:latin typeface="Helvetica" pitchFamily="2" charset="0"/>
                  </a:rPr>
                  <a:t>The Void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108CF2C-0EBE-9FAB-BA8D-F67FDA2A1FEA}"/>
                  </a:ext>
                </a:extLst>
              </p:cNvPr>
              <p:cNvSpPr txBox="1"/>
              <p:nvPr/>
            </p:nvSpPr>
            <p:spPr>
              <a:xfrm>
                <a:off x="2929144" y="2263850"/>
                <a:ext cx="486876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400" dirty="0">
                    <a:solidFill>
                      <a:schemeClr val="bg1"/>
                    </a:solidFill>
                  </a:rPr>
                  <a:t>Don’t know what the hell is </a:t>
                </a:r>
                <a:r>
                  <a:rPr lang="en-GB" sz="1400" dirty="0" err="1">
                    <a:solidFill>
                      <a:schemeClr val="bg1"/>
                    </a:solidFill>
                  </a:rPr>
                  <a:t>UwU</a:t>
                </a:r>
                <a:r>
                  <a:rPr lang="en-GB" sz="1400" dirty="0">
                    <a:solidFill>
                      <a:schemeClr val="bg1"/>
                    </a:solidFill>
                  </a:rPr>
                  <a:t> and think I am the Cringe Lord.</a:t>
                </a:r>
              </a:p>
              <a:p>
                <a:r>
                  <a:rPr lang="en-GB" sz="1400" dirty="0">
                    <a:solidFill>
                      <a:schemeClr val="bg1"/>
                    </a:solidFill>
                  </a:rPr>
                  <a:t>RIP me I have nothing to say maybe the </a:t>
                </a:r>
                <a:r>
                  <a:rPr lang="en-GB" sz="1400" dirty="0">
                    <a:solidFill>
                      <a:srgbClr val="37FF37"/>
                    </a:solidFill>
                  </a:rPr>
                  <a:t>memes</a:t>
                </a:r>
                <a:r>
                  <a:rPr lang="en-GB" sz="1400" dirty="0">
                    <a:solidFill>
                      <a:schemeClr val="bg1"/>
                    </a:solidFill>
                  </a:rPr>
                  <a:t> is now too old.</a:t>
                </a:r>
              </a:p>
            </p:txBody>
          </p:sp>
        </p:grpSp>
        <p:pic>
          <p:nvPicPr>
            <p:cNvPr id="59" name="Graphic 58" descr="Alien Face with solid fill">
              <a:extLst>
                <a:ext uri="{FF2B5EF4-FFF2-40B4-BE49-F238E27FC236}">
                  <a16:creationId xmlns:a16="http://schemas.microsoft.com/office/drawing/2014/main" id="{2F905E4F-168D-7848-68EA-CB12E81AB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829564" y="4932907"/>
              <a:ext cx="914400" cy="914400"/>
            </a:xfrm>
            <a:prstGeom prst="rect">
              <a:avLst/>
            </a:prstGeom>
          </p:spPr>
        </p:pic>
      </p:grpSp>
      <p:sp>
        <p:nvSpPr>
          <p:cNvPr id="65" name="Free-form: Shape 64">
            <a:extLst>
              <a:ext uri="{FF2B5EF4-FFF2-40B4-BE49-F238E27FC236}">
                <a16:creationId xmlns:a16="http://schemas.microsoft.com/office/drawing/2014/main" id="{08897E42-D05A-F620-0CA1-B9CDB301AD25}"/>
              </a:ext>
            </a:extLst>
          </p:cNvPr>
          <p:cNvSpPr/>
          <p:nvPr/>
        </p:nvSpPr>
        <p:spPr>
          <a:xfrm>
            <a:off x="11063901" y="2743334"/>
            <a:ext cx="267624" cy="250401"/>
          </a:xfrm>
          <a:custGeom>
            <a:avLst/>
            <a:gdLst>
              <a:gd name="connsiteX0" fmla="*/ 202883 w 405764"/>
              <a:gd name="connsiteY0" fmla="*/ 274320 h 404812"/>
              <a:gd name="connsiteX1" fmla="*/ 131445 w 405764"/>
              <a:gd name="connsiteY1" fmla="*/ 202883 h 404812"/>
              <a:gd name="connsiteX2" fmla="*/ 202883 w 405764"/>
              <a:gd name="connsiteY2" fmla="*/ 131445 h 404812"/>
              <a:gd name="connsiteX3" fmla="*/ 274320 w 405764"/>
              <a:gd name="connsiteY3" fmla="*/ 202883 h 404812"/>
              <a:gd name="connsiteX4" fmla="*/ 202883 w 405764"/>
              <a:gd name="connsiteY4" fmla="*/ 274320 h 404812"/>
              <a:gd name="connsiteX5" fmla="*/ 363855 w 405764"/>
              <a:gd name="connsiteY5" fmla="*/ 158115 h 404812"/>
              <a:gd name="connsiteX6" fmla="*/ 348615 w 405764"/>
              <a:gd name="connsiteY6" fmla="*/ 120968 h 404812"/>
              <a:gd name="connsiteX7" fmla="*/ 363855 w 405764"/>
              <a:gd name="connsiteY7" fmla="*/ 76200 h 404812"/>
              <a:gd name="connsiteX8" fmla="*/ 329565 w 405764"/>
              <a:gd name="connsiteY8" fmla="*/ 41910 h 404812"/>
              <a:gd name="connsiteX9" fmla="*/ 284798 w 405764"/>
              <a:gd name="connsiteY9" fmla="*/ 57150 h 404812"/>
              <a:gd name="connsiteX10" fmla="*/ 247650 w 405764"/>
              <a:gd name="connsiteY10" fmla="*/ 41910 h 404812"/>
              <a:gd name="connsiteX11" fmla="*/ 226695 w 405764"/>
              <a:gd name="connsiteY11" fmla="*/ 0 h 404812"/>
              <a:gd name="connsiteX12" fmla="*/ 179070 w 405764"/>
              <a:gd name="connsiteY12" fmla="*/ 0 h 404812"/>
              <a:gd name="connsiteX13" fmla="*/ 158115 w 405764"/>
              <a:gd name="connsiteY13" fmla="*/ 41910 h 404812"/>
              <a:gd name="connsiteX14" fmla="*/ 120968 w 405764"/>
              <a:gd name="connsiteY14" fmla="*/ 57150 h 404812"/>
              <a:gd name="connsiteX15" fmla="*/ 76200 w 405764"/>
              <a:gd name="connsiteY15" fmla="*/ 41910 h 404812"/>
              <a:gd name="connsiteX16" fmla="*/ 41910 w 405764"/>
              <a:gd name="connsiteY16" fmla="*/ 76200 h 404812"/>
              <a:gd name="connsiteX17" fmla="*/ 57150 w 405764"/>
              <a:gd name="connsiteY17" fmla="*/ 120968 h 404812"/>
              <a:gd name="connsiteX18" fmla="*/ 41910 w 405764"/>
              <a:gd name="connsiteY18" fmla="*/ 158115 h 404812"/>
              <a:gd name="connsiteX19" fmla="*/ 0 w 405764"/>
              <a:gd name="connsiteY19" fmla="*/ 179070 h 404812"/>
              <a:gd name="connsiteX20" fmla="*/ 0 w 405764"/>
              <a:gd name="connsiteY20" fmla="*/ 226695 h 404812"/>
              <a:gd name="connsiteX21" fmla="*/ 41910 w 405764"/>
              <a:gd name="connsiteY21" fmla="*/ 247650 h 404812"/>
              <a:gd name="connsiteX22" fmla="*/ 57150 w 405764"/>
              <a:gd name="connsiteY22" fmla="*/ 284798 h 404812"/>
              <a:gd name="connsiteX23" fmla="*/ 41910 w 405764"/>
              <a:gd name="connsiteY23" fmla="*/ 329565 h 404812"/>
              <a:gd name="connsiteX24" fmla="*/ 75248 w 405764"/>
              <a:gd name="connsiteY24" fmla="*/ 362903 h 404812"/>
              <a:gd name="connsiteX25" fmla="*/ 120015 w 405764"/>
              <a:gd name="connsiteY25" fmla="*/ 347663 h 404812"/>
              <a:gd name="connsiteX26" fmla="*/ 157163 w 405764"/>
              <a:gd name="connsiteY26" fmla="*/ 362903 h 404812"/>
              <a:gd name="connsiteX27" fmla="*/ 178118 w 405764"/>
              <a:gd name="connsiteY27" fmla="*/ 404813 h 404812"/>
              <a:gd name="connsiteX28" fmla="*/ 225743 w 405764"/>
              <a:gd name="connsiteY28" fmla="*/ 404813 h 404812"/>
              <a:gd name="connsiteX29" fmla="*/ 246698 w 405764"/>
              <a:gd name="connsiteY29" fmla="*/ 362903 h 404812"/>
              <a:gd name="connsiteX30" fmla="*/ 283845 w 405764"/>
              <a:gd name="connsiteY30" fmla="*/ 347663 h 404812"/>
              <a:gd name="connsiteX31" fmla="*/ 328613 w 405764"/>
              <a:gd name="connsiteY31" fmla="*/ 362903 h 404812"/>
              <a:gd name="connsiteX32" fmla="*/ 362903 w 405764"/>
              <a:gd name="connsiteY32" fmla="*/ 329565 h 404812"/>
              <a:gd name="connsiteX33" fmla="*/ 347663 w 405764"/>
              <a:gd name="connsiteY33" fmla="*/ 284798 h 404812"/>
              <a:gd name="connsiteX34" fmla="*/ 363855 w 405764"/>
              <a:gd name="connsiteY34" fmla="*/ 247650 h 404812"/>
              <a:gd name="connsiteX35" fmla="*/ 405765 w 405764"/>
              <a:gd name="connsiteY35" fmla="*/ 226695 h 404812"/>
              <a:gd name="connsiteX36" fmla="*/ 405765 w 405764"/>
              <a:gd name="connsiteY36" fmla="*/ 179070 h 404812"/>
              <a:gd name="connsiteX37" fmla="*/ 363855 w 405764"/>
              <a:gd name="connsiteY37" fmla="*/ 158115 h 404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05764" h="404812">
                <a:moveTo>
                  <a:pt x="202883" y="274320"/>
                </a:moveTo>
                <a:cubicBezTo>
                  <a:pt x="162877" y="274320"/>
                  <a:pt x="131445" y="241935"/>
                  <a:pt x="131445" y="202883"/>
                </a:cubicBezTo>
                <a:cubicBezTo>
                  <a:pt x="131445" y="163830"/>
                  <a:pt x="163830" y="131445"/>
                  <a:pt x="202883" y="131445"/>
                </a:cubicBezTo>
                <a:cubicBezTo>
                  <a:pt x="242888" y="131445"/>
                  <a:pt x="274320" y="163830"/>
                  <a:pt x="274320" y="202883"/>
                </a:cubicBezTo>
                <a:cubicBezTo>
                  <a:pt x="274320" y="241935"/>
                  <a:pt x="241935" y="274320"/>
                  <a:pt x="202883" y="274320"/>
                </a:cubicBezTo>
                <a:close/>
                <a:moveTo>
                  <a:pt x="363855" y="158115"/>
                </a:moveTo>
                <a:cubicBezTo>
                  <a:pt x="360045" y="144780"/>
                  <a:pt x="355283" y="132398"/>
                  <a:pt x="348615" y="120968"/>
                </a:cubicBezTo>
                <a:lnTo>
                  <a:pt x="363855" y="76200"/>
                </a:lnTo>
                <a:lnTo>
                  <a:pt x="329565" y="41910"/>
                </a:lnTo>
                <a:lnTo>
                  <a:pt x="284798" y="57150"/>
                </a:lnTo>
                <a:cubicBezTo>
                  <a:pt x="273367" y="50483"/>
                  <a:pt x="260985" y="45720"/>
                  <a:pt x="247650" y="41910"/>
                </a:cubicBezTo>
                <a:lnTo>
                  <a:pt x="226695" y="0"/>
                </a:lnTo>
                <a:lnTo>
                  <a:pt x="179070" y="0"/>
                </a:lnTo>
                <a:lnTo>
                  <a:pt x="158115" y="41910"/>
                </a:lnTo>
                <a:cubicBezTo>
                  <a:pt x="144780" y="45720"/>
                  <a:pt x="132398" y="50483"/>
                  <a:pt x="120968" y="57150"/>
                </a:cubicBezTo>
                <a:lnTo>
                  <a:pt x="76200" y="41910"/>
                </a:lnTo>
                <a:lnTo>
                  <a:pt x="41910" y="76200"/>
                </a:lnTo>
                <a:lnTo>
                  <a:pt x="57150" y="120968"/>
                </a:lnTo>
                <a:cubicBezTo>
                  <a:pt x="50482" y="132398"/>
                  <a:pt x="45720" y="144780"/>
                  <a:pt x="41910" y="158115"/>
                </a:cubicBezTo>
                <a:lnTo>
                  <a:pt x="0" y="179070"/>
                </a:lnTo>
                <a:lnTo>
                  <a:pt x="0" y="226695"/>
                </a:lnTo>
                <a:lnTo>
                  <a:pt x="41910" y="247650"/>
                </a:lnTo>
                <a:cubicBezTo>
                  <a:pt x="45720" y="260985"/>
                  <a:pt x="50482" y="273368"/>
                  <a:pt x="57150" y="284798"/>
                </a:cubicBezTo>
                <a:lnTo>
                  <a:pt x="41910" y="329565"/>
                </a:lnTo>
                <a:lnTo>
                  <a:pt x="75248" y="362903"/>
                </a:lnTo>
                <a:lnTo>
                  <a:pt x="120015" y="347663"/>
                </a:lnTo>
                <a:cubicBezTo>
                  <a:pt x="131445" y="354330"/>
                  <a:pt x="143827" y="359093"/>
                  <a:pt x="157163" y="362903"/>
                </a:cubicBezTo>
                <a:lnTo>
                  <a:pt x="178118" y="404813"/>
                </a:lnTo>
                <a:lnTo>
                  <a:pt x="225743" y="404813"/>
                </a:lnTo>
                <a:lnTo>
                  <a:pt x="246698" y="362903"/>
                </a:lnTo>
                <a:cubicBezTo>
                  <a:pt x="260033" y="359093"/>
                  <a:pt x="272415" y="354330"/>
                  <a:pt x="283845" y="347663"/>
                </a:cubicBezTo>
                <a:lnTo>
                  <a:pt x="328613" y="362903"/>
                </a:lnTo>
                <a:lnTo>
                  <a:pt x="362903" y="329565"/>
                </a:lnTo>
                <a:lnTo>
                  <a:pt x="347663" y="284798"/>
                </a:lnTo>
                <a:cubicBezTo>
                  <a:pt x="354330" y="273368"/>
                  <a:pt x="360045" y="260033"/>
                  <a:pt x="363855" y="247650"/>
                </a:cubicBezTo>
                <a:lnTo>
                  <a:pt x="405765" y="226695"/>
                </a:lnTo>
                <a:lnTo>
                  <a:pt x="405765" y="179070"/>
                </a:lnTo>
                <a:lnTo>
                  <a:pt x="363855" y="15811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 dirty="0"/>
          </a:p>
        </p:txBody>
      </p:sp>
      <p:sp>
        <p:nvSpPr>
          <p:cNvPr id="66" name="Free-form: Shape 65">
            <a:extLst>
              <a:ext uri="{FF2B5EF4-FFF2-40B4-BE49-F238E27FC236}">
                <a16:creationId xmlns:a16="http://schemas.microsoft.com/office/drawing/2014/main" id="{F0F581B1-EBE6-57E6-5240-663C30AC4F5A}"/>
              </a:ext>
            </a:extLst>
          </p:cNvPr>
          <p:cNvSpPr/>
          <p:nvPr/>
        </p:nvSpPr>
        <p:spPr>
          <a:xfrm>
            <a:off x="11181091" y="2931965"/>
            <a:ext cx="405765" cy="404812"/>
          </a:xfrm>
          <a:custGeom>
            <a:avLst/>
            <a:gdLst>
              <a:gd name="connsiteX0" fmla="*/ 202883 w 405765"/>
              <a:gd name="connsiteY0" fmla="*/ 274320 h 404812"/>
              <a:gd name="connsiteX1" fmla="*/ 131445 w 405765"/>
              <a:gd name="connsiteY1" fmla="*/ 202882 h 404812"/>
              <a:gd name="connsiteX2" fmla="*/ 202883 w 405765"/>
              <a:gd name="connsiteY2" fmla="*/ 131445 h 404812"/>
              <a:gd name="connsiteX3" fmla="*/ 274320 w 405765"/>
              <a:gd name="connsiteY3" fmla="*/ 202882 h 404812"/>
              <a:gd name="connsiteX4" fmla="*/ 202883 w 405765"/>
              <a:gd name="connsiteY4" fmla="*/ 274320 h 404812"/>
              <a:gd name="connsiteX5" fmla="*/ 202883 w 405765"/>
              <a:gd name="connsiteY5" fmla="*/ 274320 h 404812"/>
              <a:gd name="connsiteX6" fmla="*/ 348615 w 405765"/>
              <a:gd name="connsiteY6" fmla="*/ 120967 h 404812"/>
              <a:gd name="connsiteX7" fmla="*/ 363855 w 405765"/>
              <a:gd name="connsiteY7" fmla="*/ 76200 h 404812"/>
              <a:gd name="connsiteX8" fmla="*/ 329565 w 405765"/>
              <a:gd name="connsiteY8" fmla="*/ 41910 h 404812"/>
              <a:gd name="connsiteX9" fmla="*/ 284798 w 405765"/>
              <a:gd name="connsiteY9" fmla="*/ 57150 h 404812"/>
              <a:gd name="connsiteX10" fmla="*/ 247650 w 405765"/>
              <a:gd name="connsiteY10" fmla="*/ 41910 h 404812"/>
              <a:gd name="connsiteX11" fmla="*/ 226695 w 405765"/>
              <a:gd name="connsiteY11" fmla="*/ 0 h 404812"/>
              <a:gd name="connsiteX12" fmla="*/ 179070 w 405765"/>
              <a:gd name="connsiteY12" fmla="*/ 0 h 404812"/>
              <a:gd name="connsiteX13" fmla="*/ 158115 w 405765"/>
              <a:gd name="connsiteY13" fmla="*/ 41910 h 404812"/>
              <a:gd name="connsiteX14" fmla="*/ 120968 w 405765"/>
              <a:gd name="connsiteY14" fmla="*/ 57150 h 404812"/>
              <a:gd name="connsiteX15" fmla="*/ 76200 w 405765"/>
              <a:gd name="connsiteY15" fmla="*/ 41910 h 404812"/>
              <a:gd name="connsiteX16" fmla="*/ 42863 w 405765"/>
              <a:gd name="connsiteY16" fmla="*/ 75247 h 404812"/>
              <a:gd name="connsiteX17" fmla="*/ 57150 w 405765"/>
              <a:gd name="connsiteY17" fmla="*/ 120015 h 404812"/>
              <a:gd name="connsiteX18" fmla="*/ 41910 w 405765"/>
              <a:gd name="connsiteY18" fmla="*/ 157163 h 404812"/>
              <a:gd name="connsiteX19" fmla="*/ 0 w 405765"/>
              <a:gd name="connsiteY19" fmla="*/ 178117 h 404812"/>
              <a:gd name="connsiteX20" fmla="*/ 0 w 405765"/>
              <a:gd name="connsiteY20" fmla="*/ 225742 h 404812"/>
              <a:gd name="connsiteX21" fmla="*/ 41910 w 405765"/>
              <a:gd name="connsiteY21" fmla="*/ 246698 h 404812"/>
              <a:gd name="connsiteX22" fmla="*/ 57150 w 405765"/>
              <a:gd name="connsiteY22" fmla="*/ 283845 h 404812"/>
              <a:gd name="connsiteX23" fmla="*/ 42863 w 405765"/>
              <a:gd name="connsiteY23" fmla="*/ 328613 h 404812"/>
              <a:gd name="connsiteX24" fmla="*/ 76200 w 405765"/>
              <a:gd name="connsiteY24" fmla="*/ 361950 h 404812"/>
              <a:gd name="connsiteX25" fmla="*/ 120968 w 405765"/>
              <a:gd name="connsiteY25" fmla="*/ 347663 h 404812"/>
              <a:gd name="connsiteX26" fmla="*/ 158115 w 405765"/>
              <a:gd name="connsiteY26" fmla="*/ 362903 h 404812"/>
              <a:gd name="connsiteX27" fmla="*/ 179070 w 405765"/>
              <a:gd name="connsiteY27" fmla="*/ 404813 h 404812"/>
              <a:gd name="connsiteX28" fmla="*/ 226695 w 405765"/>
              <a:gd name="connsiteY28" fmla="*/ 404813 h 404812"/>
              <a:gd name="connsiteX29" fmla="*/ 247650 w 405765"/>
              <a:gd name="connsiteY29" fmla="*/ 362903 h 404812"/>
              <a:gd name="connsiteX30" fmla="*/ 284798 w 405765"/>
              <a:gd name="connsiteY30" fmla="*/ 347663 h 404812"/>
              <a:gd name="connsiteX31" fmla="*/ 329565 w 405765"/>
              <a:gd name="connsiteY31" fmla="*/ 362903 h 404812"/>
              <a:gd name="connsiteX32" fmla="*/ 362903 w 405765"/>
              <a:gd name="connsiteY32" fmla="*/ 328613 h 404812"/>
              <a:gd name="connsiteX33" fmla="*/ 348615 w 405765"/>
              <a:gd name="connsiteY33" fmla="*/ 284798 h 404812"/>
              <a:gd name="connsiteX34" fmla="*/ 363855 w 405765"/>
              <a:gd name="connsiteY34" fmla="*/ 247650 h 404812"/>
              <a:gd name="connsiteX35" fmla="*/ 405765 w 405765"/>
              <a:gd name="connsiteY35" fmla="*/ 226695 h 404812"/>
              <a:gd name="connsiteX36" fmla="*/ 405765 w 405765"/>
              <a:gd name="connsiteY36" fmla="*/ 179070 h 404812"/>
              <a:gd name="connsiteX37" fmla="*/ 363855 w 405765"/>
              <a:gd name="connsiteY37" fmla="*/ 158115 h 404812"/>
              <a:gd name="connsiteX38" fmla="*/ 348615 w 405765"/>
              <a:gd name="connsiteY38" fmla="*/ 120967 h 404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05765" h="404812">
                <a:moveTo>
                  <a:pt x="202883" y="274320"/>
                </a:moveTo>
                <a:cubicBezTo>
                  <a:pt x="162878" y="274320"/>
                  <a:pt x="131445" y="241935"/>
                  <a:pt x="131445" y="202882"/>
                </a:cubicBezTo>
                <a:cubicBezTo>
                  <a:pt x="131445" y="162877"/>
                  <a:pt x="163830" y="131445"/>
                  <a:pt x="202883" y="131445"/>
                </a:cubicBezTo>
                <a:cubicBezTo>
                  <a:pt x="242888" y="131445"/>
                  <a:pt x="274320" y="163830"/>
                  <a:pt x="274320" y="202882"/>
                </a:cubicBezTo>
                <a:cubicBezTo>
                  <a:pt x="274320" y="241935"/>
                  <a:pt x="242888" y="274320"/>
                  <a:pt x="202883" y="274320"/>
                </a:cubicBezTo>
                <a:lnTo>
                  <a:pt x="202883" y="274320"/>
                </a:lnTo>
                <a:close/>
                <a:moveTo>
                  <a:pt x="348615" y="120967"/>
                </a:moveTo>
                <a:lnTo>
                  <a:pt x="363855" y="76200"/>
                </a:lnTo>
                <a:lnTo>
                  <a:pt x="329565" y="41910"/>
                </a:lnTo>
                <a:lnTo>
                  <a:pt x="284798" y="57150"/>
                </a:lnTo>
                <a:cubicBezTo>
                  <a:pt x="273368" y="50482"/>
                  <a:pt x="260033" y="45720"/>
                  <a:pt x="247650" y="41910"/>
                </a:cubicBezTo>
                <a:lnTo>
                  <a:pt x="226695" y="0"/>
                </a:lnTo>
                <a:lnTo>
                  <a:pt x="179070" y="0"/>
                </a:lnTo>
                <a:lnTo>
                  <a:pt x="158115" y="41910"/>
                </a:lnTo>
                <a:cubicBezTo>
                  <a:pt x="144780" y="45720"/>
                  <a:pt x="132398" y="50482"/>
                  <a:pt x="120968" y="57150"/>
                </a:cubicBezTo>
                <a:lnTo>
                  <a:pt x="76200" y="41910"/>
                </a:lnTo>
                <a:lnTo>
                  <a:pt x="42863" y="75247"/>
                </a:lnTo>
                <a:lnTo>
                  <a:pt x="57150" y="120015"/>
                </a:lnTo>
                <a:cubicBezTo>
                  <a:pt x="50483" y="131445"/>
                  <a:pt x="45720" y="144780"/>
                  <a:pt x="41910" y="157163"/>
                </a:cubicBezTo>
                <a:lnTo>
                  <a:pt x="0" y="178117"/>
                </a:lnTo>
                <a:lnTo>
                  <a:pt x="0" y="225742"/>
                </a:lnTo>
                <a:lnTo>
                  <a:pt x="41910" y="246698"/>
                </a:lnTo>
                <a:cubicBezTo>
                  <a:pt x="45720" y="260032"/>
                  <a:pt x="50483" y="272415"/>
                  <a:pt x="57150" y="283845"/>
                </a:cubicBezTo>
                <a:lnTo>
                  <a:pt x="42863" y="328613"/>
                </a:lnTo>
                <a:lnTo>
                  <a:pt x="76200" y="361950"/>
                </a:lnTo>
                <a:lnTo>
                  <a:pt x="120968" y="347663"/>
                </a:lnTo>
                <a:cubicBezTo>
                  <a:pt x="132398" y="354330"/>
                  <a:pt x="144780" y="359092"/>
                  <a:pt x="158115" y="362903"/>
                </a:cubicBezTo>
                <a:lnTo>
                  <a:pt x="179070" y="404813"/>
                </a:lnTo>
                <a:lnTo>
                  <a:pt x="226695" y="404813"/>
                </a:lnTo>
                <a:lnTo>
                  <a:pt x="247650" y="362903"/>
                </a:lnTo>
                <a:cubicBezTo>
                  <a:pt x="260985" y="359092"/>
                  <a:pt x="273368" y="354330"/>
                  <a:pt x="284798" y="347663"/>
                </a:cubicBezTo>
                <a:lnTo>
                  <a:pt x="329565" y="362903"/>
                </a:lnTo>
                <a:lnTo>
                  <a:pt x="362903" y="328613"/>
                </a:lnTo>
                <a:lnTo>
                  <a:pt x="348615" y="284798"/>
                </a:lnTo>
                <a:cubicBezTo>
                  <a:pt x="355283" y="273367"/>
                  <a:pt x="360045" y="260985"/>
                  <a:pt x="363855" y="247650"/>
                </a:cubicBezTo>
                <a:lnTo>
                  <a:pt x="405765" y="226695"/>
                </a:lnTo>
                <a:lnTo>
                  <a:pt x="405765" y="179070"/>
                </a:lnTo>
                <a:lnTo>
                  <a:pt x="363855" y="158115"/>
                </a:lnTo>
                <a:cubicBezTo>
                  <a:pt x="360045" y="144780"/>
                  <a:pt x="355283" y="132397"/>
                  <a:pt x="348615" y="12096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148831E-EB4B-B006-1183-FAD76B82A196}"/>
              </a:ext>
            </a:extLst>
          </p:cNvPr>
          <p:cNvSpPr/>
          <p:nvPr/>
        </p:nvSpPr>
        <p:spPr>
          <a:xfrm>
            <a:off x="8395330" y="2048437"/>
            <a:ext cx="3600000" cy="3600000"/>
          </a:xfrm>
          <a:prstGeom prst="ellipse">
            <a:avLst/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" name="Picture 50" descr="A person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5BB8544C-A224-B0E6-E172-AB678ABC711B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24300" b="92250" l="300" r="99200">
                        <a14:foregroundMark x1="41050" y1="39050" x2="31850" y2="39850"/>
                        <a14:foregroundMark x1="49450" y1="36800" x2="38000" y2="35750"/>
                        <a14:foregroundMark x1="37550" y1="35750" x2="19350" y2="41500"/>
                        <a14:foregroundMark x1="26900" y1="39450" x2="16900" y2="62400"/>
                        <a14:foregroundMark x1="20350" y1="42950" x2="35550" y2="34650"/>
                        <a14:foregroundMark x1="35550" y1="34650" x2="33050" y2="37200"/>
                        <a14:foregroundMark x1="38400" y1="37000" x2="36350" y2="34100"/>
                        <a14:foregroundMark x1="56800" y1="30000" x2="63400" y2="29600"/>
                        <a14:foregroundMark x1="66650" y1="26550" x2="66050" y2="24300"/>
                        <a14:foregroundMark x1="93700" y1="70350" x2="99200" y2="88200"/>
                        <a14:foregroundMark x1="48650" y1="74650" x2="300" y2="70250"/>
                        <a14:foregroundMark x1="300" y1="70250" x2="300" y2="69950"/>
                        <a14:foregroundMark x1="5800" y1="69350" x2="10550" y2="80600"/>
                        <a14:foregroundMark x1="66050" y1="37200" x2="75050" y2="31850"/>
                        <a14:foregroundMark x1="72400" y1="30450" x2="63600" y2="26750"/>
                        <a14:foregroundMark x1="67250" y1="25950" x2="62150" y2="24900"/>
                        <a14:foregroundMark x1="23050" y1="48650" x2="21600" y2="61350"/>
                        <a14:foregroundMark x1="20750" y1="54600" x2="17300" y2="55000"/>
                        <a14:foregroundMark x1="19950" y1="55400" x2="12600" y2="53800"/>
                        <a14:foregroundMark x1="18950" y1="49500" x2="19750" y2="53150"/>
                        <a14:foregroundMark x1="18950" y1="54000" x2="21200" y2="478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004" r="124"/>
          <a:stretch/>
        </p:blipFill>
        <p:spPr>
          <a:xfrm>
            <a:off x="8664494" y="2839018"/>
            <a:ext cx="3061672" cy="2360276"/>
          </a:xfrm>
          <a:prstGeom prst="rect">
            <a:avLst/>
          </a:prstGeom>
        </p:spPr>
      </p:pic>
      <p:pic>
        <p:nvPicPr>
          <p:cNvPr id="52" name="Stars 4k HDR OLED">
            <a:hlinkClick r:id="" action="ppaction://media"/>
            <a:extLst>
              <a:ext uri="{FF2B5EF4-FFF2-40B4-BE49-F238E27FC236}">
                <a16:creationId xmlns:a16="http://schemas.microsoft.com/office/drawing/2014/main" id="{FC54427F-C848-8ADF-F067-61F294648F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2"/>
          <a:srcRect l="-397" r="-397"/>
          <a:stretch/>
        </p:blipFill>
        <p:spPr>
          <a:xfrm>
            <a:off x="12097272" y="-4222543"/>
            <a:ext cx="4412724" cy="437800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75033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65015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3.7037E-7 L 0.00169 0.045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33333E-6 L -0.00143 0.06551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7 L -0.00039 0.05833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5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video>
              <p:cMediaNode vol="80000">
                <p:cTn id="56" fill="hold" display="0">
                  <p:stCondLst>
                    <p:cond delay="indefinite"/>
                  </p:stCondLst>
                </p:cTn>
                <p:tgtEl>
                  <p:spTgt spid="52"/>
                </p:tgtEl>
              </p:cMediaNode>
            </p:video>
          </p:childTnLst>
        </p:cTn>
      </p:par>
    </p:tnLst>
    <p:bldLst>
      <p:bldP spid="9" grpId="0"/>
      <p:bldP spid="3" grpId="0"/>
      <p:bldP spid="4" grpId="0"/>
      <p:bldP spid="5" grpId="0"/>
      <p:bldP spid="6" grpId="0"/>
      <p:bldP spid="8" grpId="0"/>
      <p:bldP spid="65" grpId="0" animBg="1"/>
      <p:bldP spid="66" grpId="0" animBg="1"/>
      <p:bldP spid="6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97FF6-A1FA-6358-D30F-06AA7CFCCDE0}"/>
              </a:ext>
            </a:extLst>
          </p:cNvPr>
          <p:cNvSpPr/>
          <p:nvPr/>
        </p:nvSpPr>
        <p:spPr>
          <a:xfrm>
            <a:off x="0" y="0"/>
            <a:ext cx="76511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c 6" descr="Home outline">
            <a:extLst>
              <a:ext uri="{FF2B5EF4-FFF2-40B4-BE49-F238E27FC236}">
                <a16:creationId xmlns:a16="http://schemas.microsoft.com/office/drawing/2014/main" id="{6C4D814D-ADF8-0945-F839-E41E0B6E5F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7493" y="2427424"/>
            <a:ext cx="410123" cy="410123"/>
          </a:xfrm>
          <a:prstGeom prst="rect">
            <a:avLst/>
          </a:prstGeom>
        </p:spPr>
      </p:pic>
      <p:pic>
        <p:nvPicPr>
          <p:cNvPr id="20" name="Graphic 19" descr="Caret Left with solid fill">
            <a:extLst>
              <a:ext uri="{FF2B5EF4-FFF2-40B4-BE49-F238E27FC236}">
                <a16:creationId xmlns:a16="http://schemas.microsoft.com/office/drawing/2014/main" id="{D0A26383-5923-F119-B79F-7B3FEF2637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291882" y="2976241"/>
            <a:ext cx="410123" cy="410123"/>
          </a:xfrm>
          <a:prstGeom prst="rect">
            <a:avLst/>
          </a:prstGeom>
        </p:spPr>
      </p:pic>
      <p:pic>
        <p:nvPicPr>
          <p:cNvPr id="21" name="Graphic 20" descr="Caret Left with solid fill">
            <a:extLst>
              <a:ext uri="{FF2B5EF4-FFF2-40B4-BE49-F238E27FC236}">
                <a16:creationId xmlns:a16="http://schemas.microsoft.com/office/drawing/2014/main" id="{D8F84B32-3988-262A-197E-6D23FD43E5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525" y="2976241"/>
            <a:ext cx="410123" cy="410123"/>
          </a:xfrm>
          <a:prstGeom prst="rect">
            <a:avLst/>
          </a:prstGeom>
        </p:spPr>
      </p:pic>
      <p:pic>
        <p:nvPicPr>
          <p:cNvPr id="22" name="Graphic 21" descr="Astronaut female with solid fill">
            <a:extLst>
              <a:ext uri="{FF2B5EF4-FFF2-40B4-BE49-F238E27FC236}">
                <a16:creationId xmlns:a16="http://schemas.microsoft.com/office/drawing/2014/main" id="{AC6102DB-20DF-7EB9-A86F-D5BA85CB4B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5788" y="4180092"/>
            <a:ext cx="505692" cy="505692"/>
          </a:xfrm>
          <a:prstGeom prst="rect">
            <a:avLst/>
          </a:prstGeom>
        </p:spPr>
      </p:pic>
      <p:pic>
        <p:nvPicPr>
          <p:cNvPr id="23" name="Graphic 22" descr="Earth with solid fill">
            <a:extLst>
              <a:ext uri="{FF2B5EF4-FFF2-40B4-BE49-F238E27FC236}">
                <a16:creationId xmlns:a16="http://schemas.microsoft.com/office/drawing/2014/main" id="{DD168197-1667-2857-CF7B-36A3276491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25788" y="3525059"/>
            <a:ext cx="505692" cy="50569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40A030E-D1C7-6D14-EB94-8BFE5A430B33}"/>
              </a:ext>
            </a:extLst>
          </p:cNvPr>
          <p:cNvSpPr/>
          <p:nvPr/>
        </p:nvSpPr>
        <p:spPr>
          <a:xfrm>
            <a:off x="74295" y="4141839"/>
            <a:ext cx="175260" cy="285381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C419378-0A4B-77E7-AEC1-DEA5B1E75F30}"/>
              </a:ext>
            </a:extLst>
          </p:cNvPr>
          <p:cNvSpPr/>
          <p:nvPr/>
        </p:nvSpPr>
        <p:spPr>
          <a:xfrm>
            <a:off x="523648" y="4157629"/>
            <a:ext cx="175260" cy="285381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Stars 4k HDR OLED">
            <a:hlinkClick r:id="" action="ppaction://media"/>
            <a:extLst>
              <a:ext uri="{FF2B5EF4-FFF2-40B4-BE49-F238E27FC236}">
                <a16:creationId xmlns:a16="http://schemas.microsoft.com/office/drawing/2014/main" id="{2D14A9D5-6CC3-4A5D-F1B9-EF2518A3FE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2"/>
          <a:srcRect l="-397" r="-397"/>
          <a:stretch/>
        </p:blipFill>
        <p:spPr>
          <a:xfrm>
            <a:off x="7487394" y="238420"/>
            <a:ext cx="4412724" cy="4378008"/>
          </a:xfrm>
          <a:prstGeom prst="ellipse">
            <a:avLst/>
          </a:prstGeom>
        </p:spPr>
      </p:pic>
      <p:sp>
        <p:nvSpPr>
          <p:cNvPr id="3" name="Cube 2">
            <a:extLst>
              <a:ext uri="{FF2B5EF4-FFF2-40B4-BE49-F238E27FC236}">
                <a16:creationId xmlns:a16="http://schemas.microsoft.com/office/drawing/2014/main" id="{BC178942-E4CC-32DE-7B08-8017B3FD9811}"/>
              </a:ext>
            </a:extLst>
          </p:cNvPr>
          <p:cNvSpPr/>
          <p:nvPr/>
        </p:nvSpPr>
        <p:spPr>
          <a:xfrm>
            <a:off x="4070846" y="1991354"/>
            <a:ext cx="1216152" cy="4378008"/>
          </a:xfrm>
          <a:prstGeom prst="cube">
            <a:avLst>
              <a:gd name="adj" fmla="val 26566"/>
            </a:avLst>
          </a:prstGeom>
          <a:gradFill flip="none" rotWithShape="1">
            <a:gsLst>
              <a:gs pos="0">
                <a:srgbClr val="00B0F0"/>
              </a:gs>
              <a:gs pos="64000">
                <a:srgbClr val="05D9B1"/>
              </a:gs>
              <a:gs pos="100000">
                <a:srgbClr val="40FEA4"/>
              </a:gs>
            </a:gsLst>
            <a:lin ang="81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AE6DEAE9-4C07-48D2-5224-A584E1C3A1D2}"/>
              </a:ext>
            </a:extLst>
          </p:cNvPr>
          <p:cNvSpPr/>
          <p:nvPr/>
        </p:nvSpPr>
        <p:spPr>
          <a:xfrm>
            <a:off x="5487924" y="3239734"/>
            <a:ext cx="1216152" cy="3129362"/>
          </a:xfrm>
          <a:prstGeom prst="cube">
            <a:avLst/>
          </a:prstGeom>
          <a:gradFill>
            <a:gsLst>
              <a:gs pos="0">
                <a:srgbClr val="CC00FF"/>
              </a:gs>
              <a:gs pos="24000">
                <a:srgbClr val="FF00FF"/>
              </a:gs>
              <a:gs pos="100000">
                <a:srgbClr val="FF3FA4"/>
              </a:gs>
            </a:gsLst>
            <a:lin ang="81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B91B2526-FE3C-8E3C-FE13-12E2B5B65672}"/>
              </a:ext>
            </a:extLst>
          </p:cNvPr>
          <p:cNvSpPr/>
          <p:nvPr/>
        </p:nvSpPr>
        <p:spPr>
          <a:xfrm>
            <a:off x="6905002" y="5191759"/>
            <a:ext cx="1216152" cy="1177601"/>
          </a:xfrm>
          <a:prstGeom prst="cube">
            <a:avLst/>
          </a:prstGeom>
          <a:gradFill>
            <a:gsLst>
              <a:gs pos="68500">
                <a:srgbClr val="84FF5A"/>
              </a:gs>
              <a:gs pos="100000">
                <a:srgbClr val="66FF66"/>
              </a:gs>
              <a:gs pos="0">
                <a:srgbClr val="C4FF3F"/>
              </a:gs>
            </a:gsLst>
            <a:lin ang="81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Cube 27">
            <a:extLst>
              <a:ext uri="{FF2B5EF4-FFF2-40B4-BE49-F238E27FC236}">
                <a16:creationId xmlns:a16="http://schemas.microsoft.com/office/drawing/2014/main" id="{F9641DDC-23F6-C434-BD1C-5FDCF83319DA}"/>
              </a:ext>
            </a:extLst>
          </p:cNvPr>
          <p:cNvSpPr/>
          <p:nvPr/>
        </p:nvSpPr>
        <p:spPr>
          <a:xfrm>
            <a:off x="2659090" y="-7833360"/>
            <a:ext cx="1216152" cy="14202456"/>
          </a:xfrm>
          <a:prstGeom prst="cube">
            <a:avLst>
              <a:gd name="adj" fmla="val 26566"/>
            </a:avLst>
          </a:prstGeom>
          <a:gradFill flip="none" rotWithShape="1">
            <a:gsLst>
              <a:gs pos="0">
                <a:srgbClr val="00B0F0"/>
              </a:gs>
              <a:gs pos="64000">
                <a:srgbClr val="05D9B1"/>
              </a:gs>
              <a:gs pos="100000">
                <a:srgbClr val="40FEA4"/>
              </a:gs>
            </a:gsLst>
            <a:lin ang="81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8FC3FB2-8ECE-5497-0DB1-338919ECA295}"/>
              </a:ext>
            </a:extLst>
          </p:cNvPr>
          <p:cNvSpPr txBox="1"/>
          <p:nvPr/>
        </p:nvSpPr>
        <p:spPr>
          <a:xfrm>
            <a:off x="2763520" y="2427424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Void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9C3B8D8-23B5-5C94-CFB9-DDD7065BB4F0}"/>
              </a:ext>
            </a:extLst>
          </p:cNvPr>
          <p:cNvSpPr txBox="1"/>
          <p:nvPr/>
        </p:nvSpPr>
        <p:spPr>
          <a:xfrm>
            <a:off x="4117133" y="3525059"/>
            <a:ext cx="89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Galaxy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6945B5C-62BF-7940-03FF-7B3E61D4D821}"/>
              </a:ext>
            </a:extLst>
          </p:cNvPr>
          <p:cNvSpPr txBox="1"/>
          <p:nvPr/>
        </p:nvSpPr>
        <p:spPr>
          <a:xfrm>
            <a:off x="5528889" y="4501118"/>
            <a:ext cx="89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Water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EE94D3D-903F-31E0-11E6-DCBCC24E4710}"/>
              </a:ext>
            </a:extLst>
          </p:cNvPr>
          <p:cNvSpPr txBox="1"/>
          <p:nvPr/>
        </p:nvSpPr>
        <p:spPr>
          <a:xfrm>
            <a:off x="7066038" y="5780559"/>
            <a:ext cx="89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Life</a:t>
            </a:r>
          </a:p>
        </p:txBody>
      </p:sp>
    </p:spTree>
    <p:extLst>
      <p:ext uri="{BB962C8B-B14F-4D97-AF65-F5344CB8AC3E}">
        <p14:creationId xmlns:p14="http://schemas.microsoft.com/office/powerpoint/2010/main" val="1804449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15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28" grpId="0" animBg="1"/>
      <p:bldP spid="29" grpId="0"/>
      <p:bldP spid="30" grpId="0"/>
      <p:bldP spid="31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397FF6-A1FA-6358-D30F-06AA7CFCCDE0}"/>
              </a:ext>
            </a:extLst>
          </p:cNvPr>
          <p:cNvSpPr/>
          <p:nvPr/>
        </p:nvSpPr>
        <p:spPr>
          <a:xfrm>
            <a:off x="0" y="0"/>
            <a:ext cx="76511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phic 6" descr="Home outline">
            <a:extLst>
              <a:ext uri="{FF2B5EF4-FFF2-40B4-BE49-F238E27FC236}">
                <a16:creationId xmlns:a16="http://schemas.microsoft.com/office/drawing/2014/main" id="{6C4D814D-ADF8-0945-F839-E41E0B6E5F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7493" y="2427424"/>
            <a:ext cx="410123" cy="410123"/>
          </a:xfrm>
          <a:prstGeom prst="rect">
            <a:avLst/>
          </a:prstGeom>
        </p:spPr>
      </p:pic>
      <p:pic>
        <p:nvPicPr>
          <p:cNvPr id="20" name="Graphic 19" descr="Caret Left with solid fill">
            <a:extLst>
              <a:ext uri="{FF2B5EF4-FFF2-40B4-BE49-F238E27FC236}">
                <a16:creationId xmlns:a16="http://schemas.microsoft.com/office/drawing/2014/main" id="{D0A26383-5923-F119-B79F-7B3FEF2637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291882" y="2976241"/>
            <a:ext cx="410123" cy="410123"/>
          </a:xfrm>
          <a:prstGeom prst="rect">
            <a:avLst/>
          </a:prstGeom>
        </p:spPr>
      </p:pic>
      <p:pic>
        <p:nvPicPr>
          <p:cNvPr id="21" name="Graphic 20" descr="Caret Left with solid fill">
            <a:extLst>
              <a:ext uri="{FF2B5EF4-FFF2-40B4-BE49-F238E27FC236}">
                <a16:creationId xmlns:a16="http://schemas.microsoft.com/office/drawing/2014/main" id="{D8F84B32-3988-262A-197E-6D23FD43E5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525" y="2976241"/>
            <a:ext cx="410123" cy="410123"/>
          </a:xfrm>
          <a:prstGeom prst="rect">
            <a:avLst/>
          </a:prstGeom>
        </p:spPr>
      </p:pic>
      <p:pic>
        <p:nvPicPr>
          <p:cNvPr id="22" name="Graphic 21" descr="Astronaut female with solid fill">
            <a:extLst>
              <a:ext uri="{FF2B5EF4-FFF2-40B4-BE49-F238E27FC236}">
                <a16:creationId xmlns:a16="http://schemas.microsoft.com/office/drawing/2014/main" id="{AC6102DB-20DF-7EB9-A86F-D5BA85CB4B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5788" y="4180092"/>
            <a:ext cx="505692" cy="505692"/>
          </a:xfrm>
          <a:prstGeom prst="rect">
            <a:avLst/>
          </a:prstGeom>
        </p:spPr>
      </p:pic>
      <p:pic>
        <p:nvPicPr>
          <p:cNvPr id="23" name="Graphic 22" descr="Earth with solid fill">
            <a:extLst>
              <a:ext uri="{FF2B5EF4-FFF2-40B4-BE49-F238E27FC236}">
                <a16:creationId xmlns:a16="http://schemas.microsoft.com/office/drawing/2014/main" id="{DD168197-1667-2857-CF7B-36A3276491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25788" y="3525059"/>
            <a:ext cx="505692" cy="505692"/>
          </a:xfrm>
          <a:prstGeom prst="rect">
            <a:avLst/>
          </a:prstGeo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8BFCC166-42F3-EC51-ED14-B36ACB4F1C70}"/>
              </a:ext>
            </a:extLst>
          </p:cNvPr>
          <p:cNvSpPr/>
          <p:nvPr/>
        </p:nvSpPr>
        <p:spPr>
          <a:xfrm>
            <a:off x="12986346" y="-2240293"/>
            <a:ext cx="8481718" cy="125420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EF54622-5162-0A89-5872-4249E9E6DCA1}"/>
              </a:ext>
            </a:extLst>
          </p:cNvPr>
          <p:cNvSpPr/>
          <p:nvPr/>
        </p:nvSpPr>
        <p:spPr>
          <a:xfrm>
            <a:off x="14369485" y="1966242"/>
            <a:ext cx="3559860" cy="362332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6" name="Stars 4k HDR OLED">
            <a:hlinkClick r:id="" action="ppaction://media"/>
            <a:extLst>
              <a:ext uri="{FF2B5EF4-FFF2-40B4-BE49-F238E27FC236}">
                <a16:creationId xmlns:a16="http://schemas.microsoft.com/office/drawing/2014/main" id="{F356E0EE-A0F0-641D-A5AF-D837080871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2"/>
          <a:srcRect l="-397" r="-397"/>
          <a:stretch/>
        </p:blipFill>
        <p:spPr>
          <a:xfrm>
            <a:off x="14516569" y="2157905"/>
            <a:ext cx="3265692" cy="3240000"/>
          </a:xfrm>
          <a:prstGeom prst="ellipse">
            <a:avLst/>
          </a:prstGeom>
        </p:spPr>
      </p:pic>
      <p:sp>
        <p:nvSpPr>
          <p:cNvPr id="3" name="Cube 2">
            <a:extLst>
              <a:ext uri="{FF2B5EF4-FFF2-40B4-BE49-F238E27FC236}">
                <a16:creationId xmlns:a16="http://schemas.microsoft.com/office/drawing/2014/main" id="{37D83C50-C1F3-ADF9-A727-0D5151E75816}"/>
              </a:ext>
            </a:extLst>
          </p:cNvPr>
          <p:cNvSpPr/>
          <p:nvPr/>
        </p:nvSpPr>
        <p:spPr>
          <a:xfrm>
            <a:off x="4410239" y="17082473"/>
            <a:ext cx="1216152" cy="4378008"/>
          </a:xfrm>
          <a:prstGeom prst="cube">
            <a:avLst>
              <a:gd name="adj" fmla="val 26566"/>
            </a:avLst>
          </a:prstGeom>
          <a:gradFill flip="none" rotWithShape="1">
            <a:gsLst>
              <a:gs pos="0">
                <a:srgbClr val="00B0F0"/>
              </a:gs>
              <a:gs pos="64000">
                <a:srgbClr val="05D9B1"/>
              </a:gs>
              <a:gs pos="100000">
                <a:srgbClr val="40FEA4"/>
              </a:gs>
            </a:gsLst>
            <a:lin ang="81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4F0C04CA-ED81-3AB3-1D24-CFD5FE0DA566}"/>
              </a:ext>
            </a:extLst>
          </p:cNvPr>
          <p:cNvSpPr/>
          <p:nvPr/>
        </p:nvSpPr>
        <p:spPr>
          <a:xfrm>
            <a:off x="5827317" y="18331119"/>
            <a:ext cx="1216152" cy="3129362"/>
          </a:xfrm>
          <a:prstGeom prst="cube">
            <a:avLst/>
          </a:prstGeom>
          <a:gradFill>
            <a:gsLst>
              <a:gs pos="0">
                <a:srgbClr val="CC00FF"/>
              </a:gs>
              <a:gs pos="24000">
                <a:srgbClr val="FF00FF"/>
              </a:gs>
              <a:gs pos="100000">
                <a:srgbClr val="FF3FA4"/>
              </a:gs>
            </a:gsLst>
            <a:lin ang="81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CB330246-FEC0-FD4D-2608-84D55D784640}"/>
              </a:ext>
            </a:extLst>
          </p:cNvPr>
          <p:cNvSpPr/>
          <p:nvPr/>
        </p:nvSpPr>
        <p:spPr>
          <a:xfrm>
            <a:off x="7244395" y="20282878"/>
            <a:ext cx="1216152" cy="1177601"/>
          </a:xfrm>
          <a:prstGeom prst="cube">
            <a:avLst/>
          </a:prstGeom>
          <a:gradFill>
            <a:gsLst>
              <a:gs pos="68500">
                <a:srgbClr val="84FF5A"/>
              </a:gs>
              <a:gs pos="100000">
                <a:srgbClr val="66FF66"/>
              </a:gs>
              <a:gs pos="0">
                <a:srgbClr val="C4FF3F"/>
              </a:gs>
            </a:gsLst>
            <a:lin ang="81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7472CD-EDC3-2CAA-94D8-85AB46132BB2}"/>
              </a:ext>
            </a:extLst>
          </p:cNvPr>
          <p:cNvSpPr txBox="1"/>
          <p:nvPr/>
        </p:nvSpPr>
        <p:spPr>
          <a:xfrm>
            <a:off x="3102913" y="17518543"/>
            <a:ext cx="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Void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770281-1B03-4001-E51B-F901DF9F84CD}"/>
              </a:ext>
            </a:extLst>
          </p:cNvPr>
          <p:cNvSpPr txBox="1"/>
          <p:nvPr/>
        </p:nvSpPr>
        <p:spPr>
          <a:xfrm>
            <a:off x="4456526" y="18616178"/>
            <a:ext cx="89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Galaxy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10EA4A-D9B4-86C3-0154-ED020EA3A9FC}"/>
              </a:ext>
            </a:extLst>
          </p:cNvPr>
          <p:cNvSpPr txBox="1"/>
          <p:nvPr/>
        </p:nvSpPr>
        <p:spPr>
          <a:xfrm>
            <a:off x="5868282" y="19592237"/>
            <a:ext cx="89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Water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C25636-5478-089A-61FA-678B4FD6D480}"/>
              </a:ext>
            </a:extLst>
          </p:cNvPr>
          <p:cNvSpPr txBox="1"/>
          <p:nvPr/>
        </p:nvSpPr>
        <p:spPr>
          <a:xfrm>
            <a:off x="7405431" y="20871678"/>
            <a:ext cx="89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Life</a:t>
            </a:r>
          </a:p>
        </p:txBody>
      </p:sp>
      <p:sp>
        <p:nvSpPr>
          <p:cNvPr id="12" name="Cube 11">
            <a:extLst>
              <a:ext uri="{FF2B5EF4-FFF2-40B4-BE49-F238E27FC236}">
                <a16:creationId xmlns:a16="http://schemas.microsoft.com/office/drawing/2014/main" id="{43B14BBD-4053-3242-385C-69B38F7D3E8C}"/>
              </a:ext>
            </a:extLst>
          </p:cNvPr>
          <p:cNvSpPr/>
          <p:nvPr/>
        </p:nvSpPr>
        <p:spPr>
          <a:xfrm>
            <a:off x="2858605" y="7258023"/>
            <a:ext cx="1216152" cy="14202456"/>
          </a:xfrm>
          <a:prstGeom prst="cube">
            <a:avLst>
              <a:gd name="adj" fmla="val 26566"/>
            </a:avLst>
          </a:prstGeom>
          <a:gradFill flip="none" rotWithShape="1">
            <a:gsLst>
              <a:gs pos="0">
                <a:srgbClr val="00B0F0"/>
              </a:gs>
              <a:gs pos="64000">
                <a:srgbClr val="05D9B1"/>
              </a:gs>
              <a:gs pos="100000">
                <a:srgbClr val="40FEA4"/>
              </a:gs>
            </a:gsLst>
            <a:lin ang="81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B2A99C6-5CB6-4533-4559-0E2153A66404}"/>
              </a:ext>
            </a:extLst>
          </p:cNvPr>
          <p:cNvSpPr>
            <a:spLocks noChangeAspect="1"/>
          </p:cNvSpPr>
          <p:nvPr/>
        </p:nvSpPr>
        <p:spPr>
          <a:xfrm rot="2700000">
            <a:off x="1993993" y="1989000"/>
            <a:ext cx="2878238" cy="2880000"/>
          </a:xfrm>
          <a:prstGeom prst="roundRect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C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8CC689C-7C50-F89C-A1B4-8467DCD4408F}"/>
              </a:ext>
            </a:extLst>
          </p:cNvPr>
          <p:cNvSpPr/>
          <p:nvPr/>
        </p:nvSpPr>
        <p:spPr>
          <a:xfrm rot="-2700000">
            <a:off x="7996117" y="1989000"/>
            <a:ext cx="2878238" cy="2880000"/>
          </a:xfrm>
          <a:prstGeom prst="roundRect">
            <a:avLst/>
          </a:prstGeom>
          <a:blipFill>
            <a:blip r:embed="rId14"/>
            <a:stretch>
              <a:fillRect/>
            </a:stretch>
          </a:blipFill>
          <a:ln>
            <a:solidFill>
              <a:srgbClr val="66FF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F810E3-E0CC-6DB2-B376-D74C016F1B63}"/>
              </a:ext>
            </a:extLst>
          </p:cNvPr>
          <p:cNvSpPr txBox="1"/>
          <p:nvPr/>
        </p:nvSpPr>
        <p:spPr>
          <a:xfrm>
            <a:off x="4281134" y="558032"/>
            <a:ext cx="4068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  <a:latin typeface="That's Font Folks!" panose="03050500040606010104" pitchFamily="66" charset="0"/>
              </a:rPr>
              <a:t>That’s all Folks!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655237-F3FC-5DA2-4084-A8592944C5BA}"/>
              </a:ext>
            </a:extLst>
          </p:cNvPr>
          <p:cNvSpPr txBox="1"/>
          <p:nvPr/>
        </p:nvSpPr>
        <p:spPr>
          <a:xfrm>
            <a:off x="5116820" y="2058092"/>
            <a:ext cx="2397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Design : Julien Pessione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C40E0B-75B8-8B33-D82D-BFF4B8212D2F}"/>
              </a:ext>
            </a:extLst>
          </p:cNvPr>
          <p:cNvSpPr txBox="1"/>
          <p:nvPr/>
        </p:nvSpPr>
        <p:spPr>
          <a:xfrm>
            <a:off x="5109415" y="4946457"/>
            <a:ext cx="19731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Tools :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  <a:hlinkClick r:id="rId15"/>
              </a:rPr>
              <a:t>fr.freepik.com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  <a:hlinkClick r:id="rId16"/>
              </a:rPr>
              <a:t>www.dafont.com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  <a:hlinkClick r:id="rId17"/>
              </a:rPr>
              <a:t>www.storyset.com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  <a:hlinkClick r:id="rId18"/>
              </a:rPr>
              <a:t>www.dribbble.com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F0D801-05A0-9917-101C-AF97DA2B34F8}"/>
              </a:ext>
            </a:extLst>
          </p:cNvPr>
          <p:cNvSpPr txBox="1"/>
          <p:nvPr/>
        </p:nvSpPr>
        <p:spPr>
          <a:xfrm>
            <a:off x="5024552" y="3878272"/>
            <a:ext cx="26505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Inspiration :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  <a:hlinkClick r:id="rId19"/>
              </a:rPr>
              <a:t>https://jacekjeznach.com/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08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15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320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400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46"/>
                </p:tgtEl>
              </p:cMediaNode>
            </p:video>
          </p:childTnLst>
        </p:cTn>
      </p:par>
    </p:tnLst>
    <p:bldLst>
      <p:bldP spid="15" grpId="0"/>
      <p:bldP spid="17" grpId="0"/>
      <p:bldP spid="18" grpId="0"/>
      <p:bldP spid="1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97031B561134449C207A709CB82F5F" ma:contentTypeVersion="7" ma:contentTypeDescription="Crée un document." ma:contentTypeScope="" ma:versionID="f35b6879d5f10c436568eab5ed47ae5f">
  <xsd:schema xmlns:xsd="http://www.w3.org/2001/XMLSchema" xmlns:xs="http://www.w3.org/2001/XMLSchema" xmlns:p="http://schemas.microsoft.com/office/2006/metadata/properties" xmlns:ns3="c57c7e6c-4552-4fce-a238-682d08565e12" xmlns:ns4="ef7c25d4-2986-48fd-babb-a6c7c653ec1e" targetNamespace="http://schemas.microsoft.com/office/2006/metadata/properties" ma:root="true" ma:fieldsID="698b2109a3c1b13fa38adc61cc2eb44d" ns3:_="" ns4:_="">
    <xsd:import namespace="c57c7e6c-4552-4fce-a238-682d08565e12"/>
    <xsd:import namespace="ef7c25d4-2986-48fd-babb-a6c7c653ec1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7c7e6c-4552-4fce-a238-682d08565e1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7c25d4-2986-48fd-babb-a6c7c653ec1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1F685A9-9976-49E5-97F6-67F0AE85EA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41933A-789A-40F3-8722-E1A6B2FF03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7c7e6c-4552-4fce-a238-682d08565e12"/>
    <ds:schemaRef ds:uri="ef7c25d4-2986-48fd-babb-a6c7c653ec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B7C42E8-622D-45A8-8FCD-015BEE411D1C}">
  <ds:schemaRefs>
    <ds:schemaRef ds:uri="http://purl.org/dc/dcmitype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elements/1.1/"/>
    <ds:schemaRef ds:uri="c57c7e6c-4552-4fce-a238-682d08565e12"/>
    <ds:schemaRef ds:uri="ef7c25d4-2986-48fd-babb-a6c7c653ec1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245</Words>
  <Application>Microsoft Office PowerPoint</Application>
  <PresentationFormat>Widescreen</PresentationFormat>
  <Paragraphs>55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Anthony Hunter</vt:lpstr>
      <vt:lpstr>Arial</vt:lpstr>
      <vt:lpstr>Bell MT</vt:lpstr>
      <vt:lpstr>Calibri</vt:lpstr>
      <vt:lpstr>Calibri Light</vt:lpstr>
      <vt:lpstr>Helvetica</vt:lpstr>
      <vt:lpstr>That's Font Folks!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PESSIONE Julien</dc:creator>
  <cp:lastModifiedBy>PESSIONE Julien</cp:lastModifiedBy>
  <cp:revision>2</cp:revision>
  <dcterms:created xsi:type="dcterms:W3CDTF">2022-10-02T12:58:15Z</dcterms:created>
  <dcterms:modified xsi:type="dcterms:W3CDTF">2022-10-04T08:55:28Z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0x0101007797031B561134449C207A709CB82F5F</vt:lpwstr>
  </property>
</Properties>
</file>

<file path=docProps/thumbnail.jpeg>
</file>